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256" r:id="rId4"/>
    <p:sldId id="260" r:id="rId5"/>
    <p:sldId id="263" r:id="rId7"/>
    <p:sldId id="265" r:id="rId8"/>
    <p:sldId id="272" r:id="rId9"/>
    <p:sldId id="274" r:id="rId10"/>
    <p:sldId id="270" r:id="rId11"/>
    <p:sldId id="275" r:id="rId12"/>
    <p:sldId id="317" r:id="rId13"/>
    <p:sldId id="318" r:id="rId14"/>
    <p:sldId id="285" r:id="rId15"/>
    <p:sldId id="266" r:id="rId16"/>
    <p:sldId id="292" r:id="rId17"/>
    <p:sldId id="303" r:id="rId18"/>
    <p:sldId id="293" r:id="rId19"/>
    <p:sldId id="305" r:id="rId20"/>
    <p:sldId id="296" r:id="rId21"/>
    <p:sldId id="295" r:id="rId22"/>
    <p:sldId id="304" r:id="rId23"/>
    <p:sldId id="291" r:id="rId24"/>
    <p:sldId id="289" r:id="rId25"/>
    <p:sldId id="290" r:id="rId26"/>
    <p:sldId id="319" r:id="rId27"/>
    <p:sldId id="297" r:id="rId28"/>
    <p:sldId id="314" r:id="rId29"/>
    <p:sldId id="27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4.xml"/><Relationship Id="rId8" Type="http://schemas.microsoft.com/office/2007/relationships/hdphoto" Target="../media/image4.wdp"/><Relationship Id="rId7" Type="http://schemas.openxmlformats.org/officeDocument/2006/relationships/image" Target="../media/image3.jpeg"/><Relationship Id="rId6" Type="http://schemas.openxmlformats.org/officeDocument/2006/relationships/tags" Target="../tags/tag3.xml"/><Relationship Id="rId5" Type="http://schemas.microsoft.com/office/2007/relationships/hdphoto" Target="../media/image2.wdp"/><Relationship Id="rId4" Type="http://schemas.openxmlformats.org/officeDocument/2006/relationships/image" Target="../media/image1.jpeg"/><Relationship Id="rId3" Type="http://schemas.openxmlformats.org/officeDocument/2006/relationships/tags" Target="../tags/tag2.xml"/><Relationship Id="rId20" Type="http://schemas.openxmlformats.org/officeDocument/2006/relationships/tags" Target="../tags/tag15.xml"/><Relationship Id="rId2" Type="http://schemas.openxmlformats.org/officeDocument/2006/relationships/tags" Target="../tags/tag1.xml"/><Relationship Id="rId19" Type="http://schemas.openxmlformats.org/officeDocument/2006/relationships/tags" Target="../tags/tag14.xml"/><Relationship Id="rId18" Type="http://schemas.openxmlformats.org/officeDocument/2006/relationships/tags" Target="../tags/tag13.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microsoft.com/office/2007/relationships/hdphoto" Target="../media/image6.wdp"/><Relationship Id="rId4" Type="http://schemas.openxmlformats.org/officeDocument/2006/relationships/image" Target="../media/image5.jpeg"/><Relationship Id="rId3" Type="http://schemas.openxmlformats.org/officeDocument/2006/relationships/tags" Target="../tags/tag28.xml"/><Relationship Id="rId2" Type="http://schemas.openxmlformats.org/officeDocument/2006/relationships/tags" Target="../tags/tag27.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5" Type="http://schemas.openxmlformats.org/officeDocument/2006/relationships/tags" Target="../tags/tag61.xml"/><Relationship Id="rId14" Type="http://schemas.openxmlformats.org/officeDocument/2006/relationships/tags" Target="../tags/tag60.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1.xml"/><Relationship Id="rId8" Type="http://schemas.microsoft.com/office/2007/relationships/hdphoto" Target="../media/image4.wdp"/><Relationship Id="rId7" Type="http://schemas.openxmlformats.org/officeDocument/2006/relationships/image" Target="../media/image3.jpeg"/><Relationship Id="rId6" Type="http://schemas.openxmlformats.org/officeDocument/2006/relationships/tags" Target="../tags/tag110.xml"/><Relationship Id="rId5" Type="http://schemas.microsoft.com/office/2007/relationships/hdphoto" Target="../media/image2.wdp"/><Relationship Id="rId4" Type="http://schemas.openxmlformats.org/officeDocument/2006/relationships/image" Target="../media/image1.jpeg"/><Relationship Id="rId3" Type="http://schemas.openxmlformats.org/officeDocument/2006/relationships/tags" Target="../tags/tag109.xml"/><Relationship Id="rId2" Type="http://schemas.openxmlformats.org/officeDocument/2006/relationships/tags" Target="../tags/tag108.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196610" y="411018"/>
            <a:ext cx="11995390" cy="5709650"/>
            <a:chOff x="196610" y="411018"/>
            <a:chExt cx="11995390" cy="5709650"/>
          </a:xfrm>
        </p:grpSpPr>
        <p:grpSp>
          <p:nvGrpSpPr>
            <p:cNvPr id="8" name="组合 7"/>
            <p:cNvGrpSpPr/>
            <p:nvPr/>
          </p:nvGrpSpPr>
          <p:grpSpPr>
            <a:xfrm>
              <a:off x="196610" y="411018"/>
              <a:ext cx="4589521" cy="5709650"/>
              <a:chOff x="196610" y="411018"/>
              <a:chExt cx="4589521" cy="5709650"/>
            </a:xfrm>
          </p:grpSpPr>
          <p:pic>
            <p:nvPicPr>
              <p:cNvPr id="11" name="图片 10"/>
              <p:cNvPicPr>
                <a:picLocks noChangeAspect="1"/>
              </p:cNvPicPr>
              <p:nvPr>
                <p:custDataLst>
                  <p:tags r:id="rId3"/>
                </p:custDataLst>
              </p:nvPr>
            </p:nvPicPr>
            <p:blipFill rotWithShape="1">
              <a:blip r:embed="rId4" cstate="print">
                <a:extLst>
                  <a:ext uri="{BEBA8EAE-BF5A-486C-A8C5-ECC9F3942E4B}">
                    <a14:imgProps xmlns:a14="http://schemas.microsoft.com/office/drawing/2010/main">
                      <a14:imgLayer r:embed="rId5">
                        <a14:imgEffect>
                          <a14:artisticBlur radius="0"/>
                        </a14:imgEffect>
                        <a14:imgEffect>
                          <a14:saturation sat="66000"/>
                        </a14:imgEffect>
                      </a14:imgLayer>
                    </a14:imgProps>
                  </a:ext>
                </a:extLst>
              </a:blip>
              <a:srcRect/>
              <a:stretch>
                <a:fillRect/>
              </a:stretch>
            </p:blipFill>
            <p:spPr>
              <a:xfrm>
                <a:off x="1431197" y="5173634"/>
                <a:ext cx="947034" cy="947034"/>
              </a:xfrm>
              <a:custGeom>
                <a:avLst/>
                <a:gdLst>
                  <a:gd name="connsiteX0" fmla="*/ 2269800 w 4539600"/>
                  <a:gd name="connsiteY0" fmla="*/ 0 h 4539600"/>
                  <a:gd name="connsiteX1" fmla="*/ 4539600 w 4539600"/>
                  <a:gd name="connsiteY1" fmla="*/ 2269800 h 4539600"/>
                  <a:gd name="connsiteX2" fmla="*/ 2269800 w 4539600"/>
                  <a:gd name="connsiteY2" fmla="*/ 4539600 h 4539600"/>
                  <a:gd name="connsiteX3" fmla="*/ 0 w 4539600"/>
                  <a:gd name="connsiteY3" fmla="*/ 2269800 h 4539600"/>
                </a:gdLst>
                <a:ahLst/>
                <a:cxnLst>
                  <a:cxn ang="0">
                    <a:pos x="connsiteX0" y="connsiteY0"/>
                  </a:cxn>
                  <a:cxn ang="0">
                    <a:pos x="connsiteX1" y="connsiteY1"/>
                  </a:cxn>
                  <a:cxn ang="0">
                    <a:pos x="connsiteX2" y="connsiteY2"/>
                  </a:cxn>
                  <a:cxn ang="0">
                    <a:pos x="connsiteX3" y="connsiteY3"/>
                  </a:cxn>
                </a:cxnLst>
                <a:rect l="l" t="t" r="r" b="b"/>
                <a:pathLst>
                  <a:path w="4539600" h="4539600">
                    <a:moveTo>
                      <a:pt x="2269800" y="0"/>
                    </a:moveTo>
                    <a:lnTo>
                      <a:pt x="4539600" y="2269800"/>
                    </a:lnTo>
                    <a:lnTo>
                      <a:pt x="2269800" y="4539600"/>
                    </a:lnTo>
                    <a:lnTo>
                      <a:pt x="0" y="2269800"/>
                    </a:lnTo>
                    <a:close/>
                  </a:path>
                </a:pathLst>
              </a:custGeom>
            </p:spPr>
          </p:pic>
          <p:pic>
            <p:nvPicPr>
              <p:cNvPr id="12" name="图片 11"/>
              <p:cNvPicPr>
                <a:picLocks noChangeAspect="1"/>
              </p:cNvPicPr>
              <p:nvPr>
                <p:custDataLst>
                  <p:tags r:id="rId6"/>
                </p:custDataLst>
              </p:nvPr>
            </p:nvPicPr>
            <p:blipFill rotWithShape="1">
              <a:blip r:embed="rId7" cstate="print">
                <a:extLst>
                  <a:ext uri="{BEBA8EAE-BF5A-486C-A8C5-ECC9F3942E4B}">
                    <a14:imgProps xmlns:a14="http://schemas.microsoft.com/office/drawing/2010/main">
                      <a14:imgLayer r:embed="rId8">
                        <a14:imgEffect>
                          <a14:artisticBlur radius="0"/>
                        </a14:imgEffect>
                        <a14:imgEffect>
                          <a14:saturation sat="66000"/>
                        </a14:imgEffect>
                      </a14:imgLayer>
                    </a14:imgProps>
                  </a:ext>
                </a:extLst>
              </a:blip>
              <a:srcRect/>
              <a:stretch>
                <a:fillRect/>
              </a:stretch>
            </p:blipFill>
            <p:spPr>
              <a:xfrm>
                <a:off x="196610" y="1003016"/>
                <a:ext cx="4539600" cy="4539600"/>
              </a:xfrm>
              <a:custGeom>
                <a:avLst/>
                <a:gdLst>
                  <a:gd name="connsiteX0" fmla="*/ 2269800 w 4539600"/>
                  <a:gd name="connsiteY0" fmla="*/ 0 h 4539600"/>
                  <a:gd name="connsiteX1" fmla="*/ 4539600 w 4539600"/>
                  <a:gd name="connsiteY1" fmla="*/ 2269800 h 4539600"/>
                  <a:gd name="connsiteX2" fmla="*/ 2269800 w 4539600"/>
                  <a:gd name="connsiteY2" fmla="*/ 4539600 h 4539600"/>
                  <a:gd name="connsiteX3" fmla="*/ 0 w 4539600"/>
                  <a:gd name="connsiteY3" fmla="*/ 2269800 h 4539600"/>
                </a:gdLst>
                <a:ahLst/>
                <a:cxnLst>
                  <a:cxn ang="0">
                    <a:pos x="connsiteX0" y="connsiteY0"/>
                  </a:cxn>
                  <a:cxn ang="0">
                    <a:pos x="connsiteX1" y="connsiteY1"/>
                  </a:cxn>
                  <a:cxn ang="0">
                    <a:pos x="connsiteX2" y="connsiteY2"/>
                  </a:cxn>
                  <a:cxn ang="0">
                    <a:pos x="connsiteX3" y="connsiteY3"/>
                  </a:cxn>
                </a:cxnLst>
                <a:rect l="l" t="t" r="r" b="b"/>
                <a:pathLst>
                  <a:path w="4539600" h="4539600">
                    <a:moveTo>
                      <a:pt x="2269800" y="0"/>
                    </a:moveTo>
                    <a:lnTo>
                      <a:pt x="4539600" y="2269800"/>
                    </a:lnTo>
                    <a:lnTo>
                      <a:pt x="2269800" y="4539600"/>
                    </a:lnTo>
                    <a:lnTo>
                      <a:pt x="0" y="2269800"/>
                    </a:lnTo>
                    <a:close/>
                  </a:path>
                </a:pathLst>
              </a:custGeom>
            </p:spPr>
          </p:pic>
          <p:sp>
            <p:nvSpPr>
              <p:cNvPr id="13" name="菱形 12"/>
              <p:cNvSpPr/>
              <p:nvPr>
                <p:custDataLst>
                  <p:tags r:id="rId9"/>
                </p:custDataLst>
              </p:nvPr>
            </p:nvSpPr>
            <p:spPr>
              <a:xfrm>
                <a:off x="1374860" y="411018"/>
                <a:ext cx="940532" cy="94053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4" name="菱形 13"/>
              <p:cNvSpPr/>
              <p:nvPr>
                <p:custDataLst>
                  <p:tags r:id="rId10"/>
                </p:custDataLst>
              </p:nvPr>
            </p:nvSpPr>
            <p:spPr>
              <a:xfrm>
                <a:off x="2561694" y="5180136"/>
                <a:ext cx="939754" cy="93975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sp>
            <p:nvSpPr>
              <p:cNvPr id="15" name="菱形 14"/>
              <p:cNvSpPr/>
              <p:nvPr>
                <p:custDataLst>
                  <p:tags r:id="rId11"/>
                </p:custDataLst>
              </p:nvPr>
            </p:nvSpPr>
            <p:spPr>
              <a:xfrm>
                <a:off x="3846377" y="1715280"/>
                <a:ext cx="939754" cy="93975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9" name="菱形 8"/>
            <p:cNvSpPr/>
            <p:nvPr>
              <p:custDataLst>
                <p:tags r:id="rId12"/>
              </p:custDataLst>
            </p:nvPr>
          </p:nvSpPr>
          <p:spPr>
            <a:xfrm>
              <a:off x="3597706" y="2252545"/>
              <a:ext cx="2553498" cy="2553498"/>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sp>
          <p:nvSpPr>
            <p:cNvPr id="10" name="任意多边形: 形状 9"/>
            <p:cNvSpPr/>
            <p:nvPr>
              <p:custDataLst>
                <p:tags r:id="rId13"/>
              </p:custDataLst>
            </p:nvPr>
          </p:nvSpPr>
          <p:spPr>
            <a:xfrm>
              <a:off x="5077316" y="2252545"/>
              <a:ext cx="7114684" cy="2553498"/>
            </a:xfrm>
            <a:custGeom>
              <a:avLst/>
              <a:gdLst>
                <a:gd name="connsiteX0" fmla="*/ 0 w 7114684"/>
                <a:gd name="connsiteY0" fmla="*/ 0 h 2553498"/>
                <a:gd name="connsiteX1" fmla="*/ 7114684 w 7114684"/>
                <a:gd name="connsiteY1" fmla="*/ 0 h 2553498"/>
                <a:gd name="connsiteX2" fmla="*/ 7114684 w 7114684"/>
                <a:gd name="connsiteY2" fmla="*/ 2553498 h 2553498"/>
                <a:gd name="connsiteX3" fmla="*/ 0 w 7114684"/>
                <a:gd name="connsiteY3" fmla="*/ 2553498 h 2553498"/>
                <a:gd name="connsiteX4" fmla="*/ 1276749 w 7114684"/>
                <a:gd name="connsiteY4" fmla="*/ 1276749 h 2553498"/>
                <a:gd name="connsiteX5" fmla="*/ 0 w 7114684"/>
                <a:gd name="connsiteY5" fmla="*/ 0 h 255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684" h="2553498">
                  <a:moveTo>
                    <a:pt x="0" y="0"/>
                  </a:moveTo>
                  <a:lnTo>
                    <a:pt x="7114684" y="0"/>
                  </a:lnTo>
                  <a:lnTo>
                    <a:pt x="7114684" y="2553498"/>
                  </a:lnTo>
                  <a:lnTo>
                    <a:pt x="0" y="2553498"/>
                  </a:lnTo>
                  <a:lnTo>
                    <a:pt x="1276749" y="127674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solidFill>
                  <a:srgbClr val="1C2C3B"/>
                </a:solidFill>
                <a:latin typeface="Arial" panose="020B0604020202020204" pitchFamily="34" charset="0"/>
              </a:endParaRPr>
            </a:p>
          </p:txBody>
        </p:sp>
      </p:grpSp>
      <p:sp>
        <p:nvSpPr>
          <p:cNvPr id="16" name="日期占位符 15"/>
          <p:cNvSpPr>
            <a:spLocks noGrp="1"/>
          </p:cNvSpPr>
          <p:nvPr>
            <p:ph type="dt" sz="half" idx="10"/>
            <p:custDataLst>
              <p:tags r:id="rId14"/>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5"/>
            </p:custDataLst>
          </p:nvPr>
        </p:nvSpPr>
        <p:spPr/>
        <p:txBody>
          <a:bodyPr/>
          <a:lstStyle>
            <a:lvl1pPr>
              <a:defRPr baseline="0">
                <a:latin typeface="Arial" panose="020B0604020202020204" pitchFamily="34" charset="0"/>
              </a:defRPr>
            </a:lvl1pPr>
          </a:lstStyle>
          <a:p>
            <a:endParaRPr lang="zh-CN" altLang="en-US" dirty="0"/>
          </a:p>
        </p:txBody>
      </p:sp>
      <p:sp>
        <p:nvSpPr>
          <p:cNvPr id="18" name="灯片编号占位符 17"/>
          <p:cNvSpPr>
            <a:spLocks noGrp="1"/>
          </p:cNvSpPr>
          <p:nvPr>
            <p:ph type="sldNum" sz="quarter" idx="12"/>
            <p:custDataLst>
              <p:tags r:id="rId16"/>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7"/>
            </p:custDataLst>
          </p:nvPr>
        </p:nvSpPr>
        <p:spPr>
          <a:xfrm>
            <a:off x="5849018" y="2270688"/>
            <a:ext cx="6342982" cy="1095705"/>
          </a:xfrm>
        </p:spPr>
        <p:txBody>
          <a:bodyPr lIns="90000" tIns="46800" rIns="90000" bIns="0" anchor="b" anchorCtr="0">
            <a:normAutofit/>
          </a:bodyPr>
          <a:lstStyle>
            <a:lvl1pPr algn="ctr">
              <a:defRPr sz="5400" spc="600" baseline="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18"/>
            </p:custDataLst>
          </p:nvPr>
        </p:nvSpPr>
        <p:spPr>
          <a:xfrm>
            <a:off x="5849017" y="3461344"/>
            <a:ext cx="6342983" cy="535983"/>
          </a:xfrm>
        </p:spPr>
        <p:txBody>
          <a:bodyPr lIns="90000" tIns="0" rIns="90000" bIns="46800">
            <a:normAutofit/>
          </a:bodyPr>
          <a:lstStyle>
            <a:lvl1pPr marL="0" indent="0" algn="ctr" eaLnBrk="1" fontAlgn="auto" latinLnBrk="0" hangingPunct="1">
              <a:lnSpc>
                <a:spcPct val="100000"/>
              </a:lnSpc>
              <a:buNone/>
              <a:defRPr sz="2400" u="none" strike="noStrike" kern="1200" cap="none" spc="20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9"/>
            </p:custDataLst>
          </p:nvPr>
        </p:nvSpPr>
        <p:spPr>
          <a:xfrm>
            <a:off x="6769740" y="4092278"/>
            <a:ext cx="2105778" cy="432000"/>
          </a:xfrm>
        </p:spPr>
        <p:txBody>
          <a:bodyPr lIns="90000" tIns="46800" rIns="90000" bIns="46800"/>
          <a:lstStyle>
            <a:lvl1pPr marL="0" indent="0" algn="ctr">
              <a:buNone/>
              <a:defRPr baseline="0">
                <a:solidFill>
                  <a:schemeClr val="bg1"/>
                </a:solidFill>
                <a:latin typeface="Arial" panose="020B0604020202020204" pitchFamily="34" charset="0"/>
              </a:defRPr>
            </a:lvl1pPr>
          </a:lstStyle>
          <a:p>
            <a:pPr lvl="0"/>
            <a:r>
              <a:rPr lang="zh-CN" altLang="en-US" dirty="0"/>
              <a:t>编辑文本</a:t>
            </a:r>
            <a:endParaRPr lang="zh-CN" altLang="en-US" dirty="0"/>
          </a:p>
        </p:txBody>
      </p:sp>
      <p:sp>
        <p:nvSpPr>
          <p:cNvPr id="24" name="文本占位符 23"/>
          <p:cNvSpPr>
            <a:spLocks noGrp="1"/>
          </p:cNvSpPr>
          <p:nvPr>
            <p:ph type="body" sz="quarter" idx="14" hasCustomPrompt="1"/>
            <p:custDataLst>
              <p:tags r:id="rId20"/>
            </p:custDataLst>
          </p:nvPr>
        </p:nvSpPr>
        <p:spPr>
          <a:xfrm>
            <a:off x="9050889" y="4092278"/>
            <a:ext cx="2105778" cy="432000"/>
          </a:xfrm>
        </p:spPr>
        <p:txBody>
          <a:bodyPr lIns="90000" tIns="46800" rIns="90000" bIns="46800"/>
          <a:lstStyle>
            <a:lvl1pPr marL="0" indent="0" algn="ctr">
              <a:buNone/>
              <a:defRPr baseline="0">
                <a:solidFill>
                  <a:schemeClr val="bg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121020" y="-395359"/>
            <a:ext cx="11869863" cy="7249085"/>
            <a:chOff x="121020" y="-384564"/>
            <a:chExt cx="11869863" cy="7249085"/>
          </a:xfrm>
        </p:grpSpPr>
        <p:sp>
          <p:nvSpPr>
            <p:cNvPr id="7" name="任意多边形: 形状 6"/>
            <p:cNvSpPr/>
            <p:nvPr userDrawn="1">
              <p:custDataLst>
                <p:tags r:id="rId3"/>
              </p:custDataLst>
            </p:nvPr>
          </p:nvSpPr>
          <p:spPr>
            <a:xfrm rot="2700000">
              <a:off x="11317582" y="6191220"/>
              <a:ext cx="673301" cy="673301"/>
            </a:xfrm>
            <a:custGeom>
              <a:avLst/>
              <a:gdLst>
                <a:gd name="connsiteX0" fmla="*/ 0 w 1003304"/>
                <a:gd name="connsiteY0" fmla="*/ 0 h 1003304"/>
                <a:gd name="connsiteX1" fmla="*/ 1003304 w 1003304"/>
                <a:gd name="connsiteY1" fmla="*/ 0 h 1003304"/>
                <a:gd name="connsiteX2" fmla="*/ 1003304 w 1003304"/>
                <a:gd name="connsiteY2" fmla="*/ 796875 h 1003304"/>
                <a:gd name="connsiteX3" fmla="*/ 796875 w 1003304"/>
                <a:gd name="connsiteY3" fmla="*/ 1003304 h 1003304"/>
                <a:gd name="connsiteX4" fmla="*/ 0 w 1003304"/>
                <a:gd name="connsiteY4" fmla="*/ 1003304 h 100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4" h="1003304">
                  <a:moveTo>
                    <a:pt x="0" y="0"/>
                  </a:moveTo>
                  <a:lnTo>
                    <a:pt x="1003304" y="0"/>
                  </a:lnTo>
                  <a:lnTo>
                    <a:pt x="1003304" y="796875"/>
                  </a:lnTo>
                  <a:lnTo>
                    <a:pt x="796875" y="1003304"/>
                  </a:lnTo>
                  <a:lnTo>
                    <a:pt x="0" y="100330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 name="矩形 7"/>
            <p:cNvSpPr/>
            <p:nvPr userDrawn="1">
              <p:custDataLst>
                <p:tags r:id="rId4"/>
              </p:custDataLst>
            </p:nvPr>
          </p:nvSpPr>
          <p:spPr>
            <a:xfrm rot="2700000">
              <a:off x="11448689" y="5823734"/>
              <a:ext cx="239709" cy="239709"/>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 name="矩形 8"/>
            <p:cNvSpPr/>
            <p:nvPr userDrawn="1">
              <p:custDataLst>
                <p:tags r:id="rId5"/>
              </p:custDataLst>
            </p:nvPr>
          </p:nvSpPr>
          <p:spPr>
            <a:xfrm rot="2700000">
              <a:off x="11806448" y="5897240"/>
              <a:ext cx="94157" cy="94157"/>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0" name="任意多边形: 形状 9"/>
            <p:cNvSpPr/>
            <p:nvPr userDrawn="1">
              <p:custDataLst>
                <p:tags r:id="rId6"/>
              </p:custDataLst>
            </p:nvPr>
          </p:nvSpPr>
          <p:spPr>
            <a:xfrm rot="2700000">
              <a:off x="150286" y="-413830"/>
              <a:ext cx="787091" cy="845623"/>
            </a:xfrm>
            <a:custGeom>
              <a:avLst/>
              <a:gdLst>
                <a:gd name="connsiteX0" fmla="*/ 0 w 873415"/>
                <a:gd name="connsiteY0" fmla="*/ 873415 h 938366"/>
                <a:gd name="connsiteX1" fmla="*/ 873415 w 873415"/>
                <a:gd name="connsiteY1" fmla="*/ 0 h 938366"/>
                <a:gd name="connsiteX2" fmla="*/ 873415 w 873415"/>
                <a:gd name="connsiteY2" fmla="*/ 938366 h 938366"/>
                <a:gd name="connsiteX3" fmla="*/ 64952 w 873415"/>
                <a:gd name="connsiteY3" fmla="*/ 938366 h 938366"/>
              </a:gdLst>
              <a:ahLst/>
              <a:cxnLst>
                <a:cxn ang="0">
                  <a:pos x="connsiteX0" y="connsiteY0"/>
                </a:cxn>
                <a:cxn ang="0">
                  <a:pos x="connsiteX1" y="connsiteY1"/>
                </a:cxn>
                <a:cxn ang="0">
                  <a:pos x="connsiteX2" y="connsiteY2"/>
                </a:cxn>
                <a:cxn ang="0">
                  <a:pos x="connsiteX3" y="connsiteY3"/>
                </a:cxn>
              </a:cxnLst>
              <a:rect l="l" t="t" r="r" b="b"/>
              <a:pathLst>
                <a:path w="873415" h="938366">
                  <a:moveTo>
                    <a:pt x="0" y="873415"/>
                  </a:moveTo>
                  <a:lnTo>
                    <a:pt x="873415" y="0"/>
                  </a:lnTo>
                  <a:lnTo>
                    <a:pt x="873415" y="938366"/>
                  </a:lnTo>
                  <a:lnTo>
                    <a:pt x="64952" y="93836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1" name="矩形 10"/>
            <p:cNvSpPr/>
            <p:nvPr userDrawn="1">
              <p:custDataLst>
                <p:tags r:id="rId7"/>
              </p:custDataLst>
            </p:nvPr>
          </p:nvSpPr>
          <p:spPr>
            <a:xfrm rot="2700000">
              <a:off x="440244" y="179657"/>
              <a:ext cx="506621" cy="506621"/>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p:custDataLst>
              <p:tags r:id="rId2"/>
            </p:custDataLst>
          </p:nvPr>
        </p:nvGrpSpPr>
        <p:grpSpPr>
          <a:xfrm>
            <a:off x="-8154" y="-150947"/>
            <a:ext cx="5755661" cy="7083692"/>
            <a:chOff x="-8154" y="-150947"/>
            <a:chExt cx="5755661" cy="7083692"/>
          </a:xfrm>
        </p:grpSpPr>
        <p:pic>
          <p:nvPicPr>
            <p:cNvPr id="15" name="图片 14"/>
            <p:cNvPicPr>
              <a:picLocks noChangeAspect="1"/>
            </p:cNvPicPr>
            <p:nvPr>
              <p:custDataLst>
                <p:tags r:id="rId3"/>
              </p:custDataLst>
            </p:nvPr>
          </p:nvPicPr>
          <p:blipFill rotWithShape="1">
            <a:blip r:embed="rId4" cstate="print">
              <a:extLst>
                <a:ext uri="{BEBA8EAE-BF5A-486C-A8C5-ECC9F3942E4B}">
                  <a14:imgProps xmlns:a14="http://schemas.microsoft.com/office/drawing/2010/main">
                    <a14:imgLayer r:embed="rId5">
                      <a14:imgEffect>
                        <a14:artisticBlur radius="0"/>
                      </a14:imgEffect>
                      <a14:imgEffect>
                        <a14:saturation sat="66000"/>
                      </a14:imgEffect>
                    </a14:imgLayer>
                  </a14:imgProps>
                </a:ext>
              </a:extLst>
            </a:blip>
            <a:srcRect/>
            <a:stretch>
              <a:fillRect/>
            </a:stretch>
          </p:blipFill>
          <p:spPr>
            <a:xfrm>
              <a:off x="-8154" y="0"/>
              <a:ext cx="5755661" cy="6858001"/>
            </a:xfrm>
            <a:custGeom>
              <a:avLst/>
              <a:gdLst>
                <a:gd name="connsiteX0" fmla="*/ 0 w 5755661"/>
                <a:gd name="connsiteY0" fmla="*/ 0 h 6858001"/>
                <a:gd name="connsiteX1" fmla="*/ 3860745 w 5755661"/>
                <a:gd name="connsiteY1" fmla="*/ 0 h 6858001"/>
                <a:gd name="connsiteX2" fmla="*/ 5755661 w 5755661"/>
                <a:gd name="connsiteY2" fmla="*/ 1319729 h 6858001"/>
                <a:gd name="connsiteX3" fmla="*/ 1898490 w 5755661"/>
                <a:gd name="connsiteY3" fmla="*/ 6858001 h 6858001"/>
                <a:gd name="connsiteX4" fmla="*/ 16313 w 5755661"/>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5661" h="6858001">
                  <a:moveTo>
                    <a:pt x="0" y="0"/>
                  </a:moveTo>
                  <a:lnTo>
                    <a:pt x="3860745" y="0"/>
                  </a:lnTo>
                  <a:lnTo>
                    <a:pt x="5755661" y="1319729"/>
                  </a:lnTo>
                  <a:lnTo>
                    <a:pt x="1898490" y="6858001"/>
                  </a:lnTo>
                  <a:lnTo>
                    <a:pt x="16313" y="6858001"/>
                  </a:lnTo>
                  <a:close/>
                </a:path>
              </a:pathLst>
            </a:custGeom>
          </p:spPr>
        </p:pic>
        <p:sp>
          <p:nvSpPr>
            <p:cNvPr id="16" name="任意多边形: 形状 15"/>
            <p:cNvSpPr/>
            <p:nvPr>
              <p:custDataLst>
                <p:tags r:id="rId6"/>
              </p:custDataLst>
            </p:nvPr>
          </p:nvSpPr>
          <p:spPr>
            <a:xfrm rot="2091334" flipH="1" flipV="1">
              <a:off x="1725315" y="-139338"/>
              <a:ext cx="2689635" cy="7060477"/>
            </a:xfrm>
            <a:custGeom>
              <a:avLst/>
              <a:gdLst>
                <a:gd name="connsiteX0" fmla="*/ 2242531 w 2689635"/>
                <a:gd name="connsiteY0" fmla="*/ 7060477 h 7060477"/>
                <a:gd name="connsiteX1" fmla="*/ 1 w 2689635"/>
                <a:gd name="connsiteY1" fmla="*/ 7060477 h 7060477"/>
                <a:gd name="connsiteX2" fmla="*/ 0 w 2689635"/>
                <a:gd name="connsiteY2" fmla="*/ 241743 h 7060477"/>
                <a:gd name="connsiteX3" fmla="*/ 347103 w 2689635"/>
                <a:gd name="connsiteY3" fmla="*/ 0 h 7060477"/>
                <a:gd name="connsiteX4" fmla="*/ 347103 w 2689635"/>
                <a:gd name="connsiteY4" fmla="*/ 6749088 h 7060477"/>
                <a:gd name="connsiteX5" fmla="*/ 2689635 w 2689635"/>
                <a:gd name="connsiteY5" fmla="*/ 6749088 h 706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9635" h="7060477">
                  <a:moveTo>
                    <a:pt x="2242531" y="7060477"/>
                  </a:moveTo>
                  <a:lnTo>
                    <a:pt x="1" y="7060477"/>
                  </a:lnTo>
                  <a:lnTo>
                    <a:pt x="0" y="241743"/>
                  </a:lnTo>
                  <a:lnTo>
                    <a:pt x="347103" y="0"/>
                  </a:lnTo>
                  <a:lnTo>
                    <a:pt x="347103" y="6749088"/>
                  </a:lnTo>
                  <a:lnTo>
                    <a:pt x="2689635" y="67490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sp>
          <p:nvSpPr>
            <p:cNvPr id="17" name="任意多边形: 形状 16"/>
            <p:cNvSpPr/>
            <p:nvPr>
              <p:custDataLst>
                <p:tags r:id="rId7"/>
              </p:custDataLst>
            </p:nvPr>
          </p:nvSpPr>
          <p:spPr>
            <a:xfrm rot="2091334" flipH="1" flipV="1">
              <a:off x="2149075" y="-150947"/>
              <a:ext cx="2656302" cy="7083692"/>
            </a:xfrm>
            <a:custGeom>
              <a:avLst/>
              <a:gdLst>
                <a:gd name="connsiteX0" fmla="*/ 2209198 w 2656302"/>
                <a:gd name="connsiteY0" fmla="*/ 7083692 h 7083692"/>
                <a:gd name="connsiteX1" fmla="*/ 1 w 2656302"/>
                <a:gd name="connsiteY1" fmla="*/ 7083692 h 7083692"/>
                <a:gd name="connsiteX2" fmla="*/ 0 w 2656302"/>
                <a:gd name="connsiteY2" fmla="*/ 241743 h 7083692"/>
                <a:gd name="connsiteX3" fmla="*/ 347103 w 2656302"/>
                <a:gd name="connsiteY3" fmla="*/ 0 h 7083692"/>
                <a:gd name="connsiteX4" fmla="*/ 347103 w 2656302"/>
                <a:gd name="connsiteY4" fmla="*/ 6772303 h 7083692"/>
                <a:gd name="connsiteX5" fmla="*/ 2656302 w 2656302"/>
                <a:gd name="connsiteY5" fmla="*/ 6772303 h 708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6302" h="7083692">
                  <a:moveTo>
                    <a:pt x="2209198" y="7083692"/>
                  </a:moveTo>
                  <a:lnTo>
                    <a:pt x="1" y="7083692"/>
                  </a:lnTo>
                  <a:lnTo>
                    <a:pt x="0" y="241743"/>
                  </a:lnTo>
                  <a:lnTo>
                    <a:pt x="347103" y="0"/>
                  </a:lnTo>
                  <a:lnTo>
                    <a:pt x="347103" y="6772303"/>
                  </a:lnTo>
                  <a:lnTo>
                    <a:pt x="2656302" y="6772303"/>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latin typeface="Arial" panose="020B0604020202020204" pitchFamily="34" charset="0"/>
              </a:endParaRPr>
            </a:p>
          </p:txBody>
        </p:sp>
      </p:grpSp>
      <p:sp>
        <p:nvSpPr>
          <p:cNvPr id="2" name="标题 1"/>
          <p:cNvSpPr>
            <a:spLocks noGrp="1"/>
          </p:cNvSpPr>
          <p:nvPr>
            <p:ph type="title" hasCustomPrompt="1"/>
            <p:custDataLst>
              <p:tags r:id="rId8"/>
            </p:custDataLst>
          </p:nvPr>
        </p:nvSpPr>
        <p:spPr>
          <a:xfrm>
            <a:off x="6741160" y="3498215"/>
            <a:ext cx="4569460" cy="715645"/>
          </a:xfrm>
        </p:spPr>
        <p:txBody>
          <a:bodyPr lIns="90000" tIns="46800" rIns="90000" bIns="0" anchor="b" anchorCtr="0">
            <a:normAutofit/>
          </a:bodyPr>
          <a:lstStyle>
            <a:lvl1pPr algn="ctr">
              <a:defRPr sz="36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9"/>
            </p:custDataLst>
          </p:nvPr>
        </p:nvSpPr>
        <p:spPr>
          <a:xfrm>
            <a:off x="6741246" y="4314190"/>
            <a:ext cx="4569354" cy="1151898"/>
          </a:xfrm>
        </p:spPr>
        <p:txBody>
          <a:bodyPr lIns="90000" tIns="0" rIns="90000" bIns="46800">
            <a:normAutofit/>
          </a:bodyPr>
          <a:lstStyle>
            <a:lvl1pPr marL="0" indent="0" algn="ctr" eaLnBrk="1" fontAlgn="auto" latinLnBrk="0" hangingPunct="1">
              <a:buNone/>
              <a:defRPr kumimoji="0" lang="zh-CN" altLang="en-US" sz="1800" b="0" i="0" u="none" strike="noStrike" kern="1200" cap="none" spc="150" normalizeH="0" baseline="0" noProof="1">
                <a:solidFill>
                  <a:schemeClr val="accent1"/>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0"/>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p:custDataLst>
              <p:tags r:id="rId2"/>
            </p:custDataLst>
          </p:nvPr>
        </p:nvGrpSpPr>
        <p:grpSpPr>
          <a:xfrm>
            <a:off x="121020" y="-384564"/>
            <a:ext cx="11869863" cy="7249085"/>
            <a:chOff x="121020" y="-384564"/>
            <a:chExt cx="11869863" cy="7249085"/>
          </a:xfrm>
        </p:grpSpPr>
        <p:sp>
          <p:nvSpPr>
            <p:cNvPr id="15" name="任意多边形: 形状 14"/>
            <p:cNvSpPr/>
            <p:nvPr userDrawn="1">
              <p:custDataLst>
                <p:tags r:id="rId3"/>
              </p:custDataLst>
            </p:nvPr>
          </p:nvSpPr>
          <p:spPr>
            <a:xfrm rot="2700000">
              <a:off x="11317582" y="6191220"/>
              <a:ext cx="673301" cy="673301"/>
            </a:xfrm>
            <a:custGeom>
              <a:avLst/>
              <a:gdLst>
                <a:gd name="connsiteX0" fmla="*/ 0 w 1003304"/>
                <a:gd name="connsiteY0" fmla="*/ 0 h 1003304"/>
                <a:gd name="connsiteX1" fmla="*/ 1003304 w 1003304"/>
                <a:gd name="connsiteY1" fmla="*/ 0 h 1003304"/>
                <a:gd name="connsiteX2" fmla="*/ 1003304 w 1003304"/>
                <a:gd name="connsiteY2" fmla="*/ 796875 h 1003304"/>
                <a:gd name="connsiteX3" fmla="*/ 796875 w 1003304"/>
                <a:gd name="connsiteY3" fmla="*/ 1003304 h 1003304"/>
                <a:gd name="connsiteX4" fmla="*/ 0 w 1003304"/>
                <a:gd name="connsiteY4" fmla="*/ 1003304 h 100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4" h="1003304">
                  <a:moveTo>
                    <a:pt x="0" y="0"/>
                  </a:moveTo>
                  <a:lnTo>
                    <a:pt x="1003304" y="0"/>
                  </a:lnTo>
                  <a:lnTo>
                    <a:pt x="1003304" y="796875"/>
                  </a:lnTo>
                  <a:lnTo>
                    <a:pt x="796875" y="1003304"/>
                  </a:lnTo>
                  <a:lnTo>
                    <a:pt x="0" y="100330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6" name="矩形 15"/>
            <p:cNvSpPr/>
            <p:nvPr userDrawn="1">
              <p:custDataLst>
                <p:tags r:id="rId4"/>
              </p:custDataLst>
            </p:nvPr>
          </p:nvSpPr>
          <p:spPr>
            <a:xfrm rot="2700000">
              <a:off x="11448689" y="5823734"/>
              <a:ext cx="239709" cy="239709"/>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7" name="矩形 16"/>
            <p:cNvSpPr/>
            <p:nvPr userDrawn="1">
              <p:custDataLst>
                <p:tags r:id="rId5"/>
              </p:custDataLst>
            </p:nvPr>
          </p:nvSpPr>
          <p:spPr>
            <a:xfrm rot="2700000">
              <a:off x="11806448" y="5897240"/>
              <a:ext cx="94157" cy="94157"/>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任意多边形: 形状 17"/>
            <p:cNvSpPr/>
            <p:nvPr userDrawn="1">
              <p:custDataLst>
                <p:tags r:id="rId6"/>
              </p:custDataLst>
            </p:nvPr>
          </p:nvSpPr>
          <p:spPr>
            <a:xfrm rot="2700000">
              <a:off x="150286" y="-413830"/>
              <a:ext cx="787091" cy="845623"/>
            </a:xfrm>
            <a:custGeom>
              <a:avLst/>
              <a:gdLst>
                <a:gd name="connsiteX0" fmla="*/ 0 w 873415"/>
                <a:gd name="connsiteY0" fmla="*/ 873415 h 938366"/>
                <a:gd name="connsiteX1" fmla="*/ 873415 w 873415"/>
                <a:gd name="connsiteY1" fmla="*/ 0 h 938366"/>
                <a:gd name="connsiteX2" fmla="*/ 873415 w 873415"/>
                <a:gd name="connsiteY2" fmla="*/ 938366 h 938366"/>
                <a:gd name="connsiteX3" fmla="*/ 64952 w 873415"/>
                <a:gd name="connsiteY3" fmla="*/ 938366 h 938366"/>
              </a:gdLst>
              <a:ahLst/>
              <a:cxnLst>
                <a:cxn ang="0">
                  <a:pos x="connsiteX0" y="connsiteY0"/>
                </a:cxn>
                <a:cxn ang="0">
                  <a:pos x="connsiteX1" y="connsiteY1"/>
                </a:cxn>
                <a:cxn ang="0">
                  <a:pos x="connsiteX2" y="connsiteY2"/>
                </a:cxn>
                <a:cxn ang="0">
                  <a:pos x="connsiteX3" y="connsiteY3"/>
                </a:cxn>
              </a:cxnLst>
              <a:rect l="l" t="t" r="r" b="b"/>
              <a:pathLst>
                <a:path w="873415" h="938366">
                  <a:moveTo>
                    <a:pt x="0" y="873415"/>
                  </a:moveTo>
                  <a:lnTo>
                    <a:pt x="873415" y="0"/>
                  </a:lnTo>
                  <a:lnTo>
                    <a:pt x="873415" y="938366"/>
                  </a:lnTo>
                  <a:lnTo>
                    <a:pt x="64952" y="93836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矩形 18"/>
            <p:cNvSpPr/>
            <p:nvPr userDrawn="1">
              <p:custDataLst>
                <p:tags r:id="rId7"/>
              </p:custDataLst>
            </p:nvPr>
          </p:nvSpPr>
          <p:spPr>
            <a:xfrm rot="2700000">
              <a:off x="440244" y="179657"/>
              <a:ext cx="506621" cy="506621"/>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p:custDataLst>
              <p:tags r:id="rId2"/>
            </p:custDataLst>
          </p:nvPr>
        </p:nvGrpSpPr>
        <p:grpSpPr>
          <a:xfrm>
            <a:off x="121020" y="-384564"/>
            <a:ext cx="11869863" cy="7249085"/>
            <a:chOff x="121020" y="-384564"/>
            <a:chExt cx="11869863" cy="7249085"/>
          </a:xfrm>
        </p:grpSpPr>
        <p:sp>
          <p:nvSpPr>
            <p:cNvPr id="17" name="任意多边形: 形状 16"/>
            <p:cNvSpPr/>
            <p:nvPr userDrawn="1">
              <p:custDataLst>
                <p:tags r:id="rId3"/>
              </p:custDataLst>
            </p:nvPr>
          </p:nvSpPr>
          <p:spPr>
            <a:xfrm rot="2700000">
              <a:off x="11317582" y="6191220"/>
              <a:ext cx="673301" cy="673301"/>
            </a:xfrm>
            <a:custGeom>
              <a:avLst/>
              <a:gdLst>
                <a:gd name="connsiteX0" fmla="*/ 0 w 1003304"/>
                <a:gd name="connsiteY0" fmla="*/ 0 h 1003304"/>
                <a:gd name="connsiteX1" fmla="*/ 1003304 w 1003304"/>
                <a:gd name="connsiteY1" fmla="*/ 0 h 1003304"/>
                <a:gd name="connsiteX2" fmla="*/ 1003304 w 1003304"/>
                <a:gd name="connsiteY2" fmla="*/ 796875 h 1003304"/>
                <a:gd name="connsiteX3" fmla="*/ 796875 w 1003304"/>
                <a:gd name="connsiteY3" fmla="*/ 1003304 h 1003304"/>
                <a:gd name="connsiteX4" fmla="*/ 0 w 1003304"/>
                <a:gd name="connsiteY4" fmla="*/ 1003304 h 100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4" h="1003304">
                  <a:moveTo>
                    <a:pt x="0" y="0"/>
                  </a:moveTo>
                  <a:lnTo>
                    <a:pt x="1003304" y="0"/>
                  </a:lnTo>
                  <a:lnTo>
                    <a:pt x="1003304" y="796875"/>
                  </a:lnTo>
                  <a:lnTo>
                    <a:pt x="796875" y="1003304"/>
                  </a:lnTo>
                  <a:lnTo>
                    <a:pt x="0" y="100330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矩形 17"/>
            <p:cNvSpPr/>
            <p:nvPr userDrawn="1">
              <p:custDataLst>
                <p:tags r:id="rId4"/>
              </p:custDataLst>
            </p:nvPr>
          </p:nvSpPr>
          <p:spPr>
            <a:xfrm rot="2700000">
              <a:off x="11448689" y="5823734"/>
              <a:ext cx="239709" cy="239709"/>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矩形 18"/>
            <p:cNvSpPr/>
            <p:nvPr userDrawn="1">
              <p:custDataLst>
                <p:tags r:id="rId5"/>
              </p:custDataLst>
            </p:nvPr>
          </p:nvSpPr>
          <p:spPr>
            <a:xfrm rot="2700000">
              <a:off x="11806448" y="5897240"/>
              <a:ext cx="94157" cy="94157"/>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任意多边形: 形状 19"/>
            <p:cNvSpPr/>
            <p:nvPr userDrawn="1">
              <p:custDataLst>
                <p:tags r:id="rId6"/>
              </p:custDataLst>
            </p:nvPr>
          </p:nvSpPr>
          <p:spPr>
            <a:xfrm rot="2700000">
              <a:off x="150286" y="-413830"/>
              <a:ext cx="787091" cy="845623"/>
            </a:xfrm>
            <a:custGeom>
              <a:avLst/>
              <a:gdLst>
                <a:gd name="connsiteX0" fmla="*/ 0 w 873415"/>
                <a:gd name="connsiteY0" fmla="*/ 873415 h 938366"/>
                <a:gd name="connsiteX1" fmla="*/ 873415 w 873415"/>
                <a:gd name="connsiteY1" fmla="*/ 0 h 938366"/>
                <a:gd name="connsiteX2" fmla="*/ 873415 w 873415"/>
                <a:gd name="connsiteY2" fmla="*/ 938366 h 938366"/>
                <a:gd name="connsiteX3" fmla="*/ 64952 w 873415"/>
                <a:gd name="connsiteY3" fmla="*/ 938366 h 938366"/>
              </a:gdLst>
              <a:ahLst/>
              <a:cxnLst>
                <a:cxn ang="0">
                  <a:pos x="connsiteX0" y="connsiteY0"/>
                </a:cxn>
                <a:cxn ang="0">
                  <a:pos x="connsiteX1" y="connsiteY1"/>
                </a:cxn>
                <a:cxn ang="0">
                  <a:pos x="connsiteX2" y="connsiteY2"/>
                </a:cxn>
                <a:cxn ang="0">
                  <a:pos x="connsiteX3" y="connsiteY3"/>
                </a:cxn>
              </a:cxnLst>
              <a:rect l="l" t="t" r="r" b="b"/>
              <a:pathLst>
                <a:path w="873415" h="938366">
                  <a:moveTo>
                    <a:pt x="0" y="873415"/>
                  </a:moveTo>
                  <a:lnTo>
                    <a:pt x="873415" y="0"/>
                  </a:lnTo>
                  <a:lnTo>
                    <a:pt x="873415" y="938366"/>
                  </a:lnTo>
                  <a:lnTo>
                    <a:pt x="64952" y="93836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矩形 20"/>
            <p:cNvSpPr/>
            <p:nvPr userDrawn="1">
              <p:custDataLst>
                <p:tags r:id="rId7"/>
              </p:custDataLst>
            </p:nvPr>
          </p:nvSpPr>
          <p:spPr>
            <a:xfrm rot="2700000">
              <a:off x="440244" y="179657"/>
              <a:ext cx="506621" cy="506621"/>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baseline="0">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121020" y="-384564"/>
            <a:ext cx="11869863" cy="7249085"/>
            <a:chOff x="121020" y="-384564"/>
            <a:chExt cx="11869863" cy="7249085"/>
          </a:xfrm>
        </p:grpSpPr>
        <p:sp>
          <p:nvSpPr>
            <p:cNvPr id="13" name="任意多边形: 形状 12"/>
            <p:cNvSpPr/>
            <p:nvPr userDrawn="1">
              <p:custDataLst>
                <p:tags r:id="rId3"/>
              </p:custDataLst>
            </p:nvPr>
          </p:nvSpPr>
          <p:spPr>
            <a:xfrm rot="2700000">
              <a:off x="11317582" y="6191220"/>
              <a:ext cx="673301" cy="673301"/>
            </a:xfrm>
            <a:custGeom>
              <a:avLst/>
              <a:gdLst>
                <a:gd name="connsiteX0" fmla="*/ 0 w 1003304"/>
                <a:gd name="connsiteY0" fmla="*/ 0 h 1003304"/>
                <a:gd name="connsiteX1" fmla="*/ 1003304 w 1003304"/>
                <a:gd name="connsiteY1" fmla="*/ 0 h 1003304"/>
                <a:gd name="connsiteX2" fmla="*/ 1003304 w 1003304"/>
                <a:gd name="connsiteY2" fmla="*/ 796875 h 1003304"/>
                <a:gd name="connsiteX3" fmla="*/ 796875 w 1003304"/>
                <a:gd name="connsiteY3" fmla="*/ 1003304 h 1003304"/>
                <a:gd name="connsiteX4" fmla="*/ 0 w 1003304"/>
                <a:gd name="connsiteY4" fmla="*/ 1003304 h 100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4" h="1003304">
                  <a:moveTo>
                    <a:pt x="0" y="0"/>
                  </a:moveTo>
                  <a:lnTo>
                    <a:pt x="1003304" y="0"/>
                  </a:lnTo>
                  <a:lnTo>
                    <a:pt x="1003304" y="796875"/>
                  </a:lnTo>
                  <a:lnTo>
                    <a:pt x="796875" y="1003304"/>
                  </a:lnTo>
                  <a:lnTo>
                    <a:pt x="0" y="100330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4" name="矩形 13"/>
            <p:cNvSpPr/>
            <p:nvPr userDrawn="1">
              <p:custDataLst>
                <p:tags r:id="rId4"/>
              </p:custDataLst>
            </p:nvPr>
          </p:nvSpPr>
          <p:spPr>
            <a:xfrm rot="2700000">
              <a:off x="11448689" y="5823734"/>
              <a:ext cx="239709" cy="239709"/>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5" name="矩形 14"/>
            <p:cNvSpPr/>
            <p:nvPr userDrawn="1">
              <p:custDataLst>
                <p:tags r:id="rId5"/>
              </p:custDataLst>
            </p:nvPr>
          </p:nvSpPr>
          <p:spPr>
            <a:xfrm rot="2700000">
              <a:off x="11806448" y="5897240"/>
              <a:ext cx="94157" cy="94157"/>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6" name="任意多边形: 形状 15"/>
            <p:cNvSpPr/>
            <p:nvPr userDrawn="1">
              <p:custDataLst>
                <p:tags r:id="rId6"/>
              </p:custDataLst>
            </p:nvPr>
          </p:nvSpPr>
          <p:spPr>
            <a:xfrm rot="2700000">
              <a:off x="150286" y="-413830"/>
              <a:ext cx="787091" cy="845623"/>
            </a:xfrm>
            <a:custGeom>
              <a:avLst/>
              <a:gdLst>
                <a:gd name="connsiteX0" fmla="*/ 0 w 873415"/>
                <a:gd name="connsiteY0" fmla="*/ 873415 h 938366"/>
                <a:gd name="connsiteX1" fmla="*/ 873415 w 873415"/>
                <a:gd name="connsiteY1" fmla="*/ 0 h 938366"/>
                <a:gd name="connsiteX2" fmla="*/ 873415 w 873415"/>
                <a:gd name="connsiteY2" fmla="*/ 938366 h 938366"/>
                <a:gd name="connsiteX3" fmla="*/ 64952 w 873415"/>
                <a:gd name="connsiteY3" fmla="*/ 938366 h 938366"/>
              </a:gdLst>
              <a:ahLst/>
              <a:cxnLst>
                <a:cxn ang="0">
                  <a:pos x="connsiteX0" y="connsiteY0"/>
                </a:cxn>
                <a:cxn ang="0">
                  <a:pos x="connsiteX1" y="connsiteY1"/>
                </a:cxn>
                <a:cxn ang="0">
                  <a:pos x="connsiteX2" y="connsiteY2"/>
                </a:cxn>
                <a:cxn ang="0">
                  <a:pos x="connsiteX3" y="connsiteY3"/>
                </a:cxn>
              </a:cxnLst>
              <a:rect l="l" t="t" r="r" b="b"/>
              <a:pathLst>
                <a:path w="873415" h="938366">
                  <a:moveTo>
                    <a:pt x="0" y="873415"/>
                  </a:moveTo>
                  <a:lnTo>
                    <a:pt x="873415" y="0"/>
                  </a:lnTo>
                  <a:lnTo>
                    <a:pt x="873415" y="938366"/>
                  </a:lnTo>
                  <a:lnTo>
                    <a:pt x="64952" y="93836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7" name="矩形 16"/>
            <p:cNvSpPr/>
            <p:nvPr userDrawn="1">
              <p:custDataLst>
                <p:tags r:id="rId7"/>
              </p:custDataLst>
            </p:nvPr>
          </p:nvSpPr>
          <p:spPr>
            <a:xfrm rot="2700000">
              <a:off x="440244" y="179657"/>
              <a:ext cx="506621" cy="506621"/>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8"/>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baseline="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baseline="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baseline="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p:custDataLst>
              <p:tags r:id="rId2"/>
            </p:custDataLst>
          </p:nvPr>
        </p:nvGrpSpPr>
        <p:grpSpPr>
          <a:xfrm>
            <a:off x="121020" y="-384564"/>
            <a:ext cx="11869863" cy="7249085"/>
            <a:chOff x="121020" y="-384564"/>
            <a:chExt cx="11869863" cy="7249085"/>
          </a:xfrm>
        </p:grpSpPr>
        <p:sp>
          <p:nvSpPr>
            <p:cNvPr id="15" name="任意多边形: 形状 14"/>
            <p:cNvSpPr/>
            <p:nvPr userDrawn="1">
              <p:custDataLst>
                <p:tags r:id="rId3"/>
              </p:custDataLst>
            </p:nvPr>
          </p:nvSpPr>
          <p:spPr>
            <a:xfrm rot="2700000">
              <a:off x="11317582" y="6191220"/>
              <a:ext cx="673301" cy="673301"/>
            </a:xfrm>
            <a:custGeom>
              <a:avLst/>
              <a:gdLst>
                <a:gd name="connsiteX0" fmla="*/ 0 w 1003304"/>
                <a:gd name="connsiteY0" fmla="*/ 0 h 1003304"/>
                <a:gd name="connsiteX1" fmla="*/ 1003304 w 1003304"/>
                <a:gd name="connsiteY1" fmla="*/ 0 h 1003304"/>
                <a:gd name="connsiteX2" fmla="*/ 1003304 w 1003304"/>
                <a:gd name="connsiteY2" fmla="*/ 796875 h 1003304"/>
                <a:gd name="connsiteX3" fmla="*/ 796875 w 1003304"/>
                <a:gd name="connsiteY3" fmla="*/ 1003304 h 1003304"/>
                <a:gd name="connsiteX4" fmla="*/ 0 w 1003304"/>
                <a:gd name="connsiteY4" fmla="*/ 1003304 h 100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4" h="1003304">
                  <a:moveTo>
                    <a:pt x="0" y="0"/>
                  </a:moveTo>
                  <a:lnTo>
                    <a:pt x="1003304" y="0"/>
                  </a:lnTo>
                  <a:lnTo>
                    <a:pt x="1003304" y="796875"/>
                  </a:lnTo>
                  <a:lnTo>
                    <a:pt x="796875" y="1003304"/>
                  </a:lnTo>
                  <a:lnTo>
                    <a:pt x="0" y="100330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6" name="矩形 15"/>
            <p:cNvSpPr/>
            <p:nvPr userDrawn="1">
              <p:custDataLst>
                <p:tags r:id="rId4"/>
              </p:custDataLst>
            </p:nvPr>
          </p:nvSpPr>
          <p:spPr>
            <a:xfrm rot="2700000">
              <a:off x="11448689" y="5823734"/>
              <a:ext cx="239709" cy="239709"/>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7" name="矩形 16"/>
            <p:cNvSpPr/>
            <p:nvPr userDrawn="1">
              <p:custDataLst>
                <p:tags r:id="rId5"/>
              </p:custDataLst>
            </p:nvPr>
          </p:nvSpPr>
          <p:spPr>
            <a:xfrm rot="2700000">
              <a:off x="11806448" y="5897240"/>
              <a:ext cx="94157" cy="94157"/>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任意多边形: 形状 17"/>
            <p:cNvSpPr/>
            <p:nvPr userDrawn="1">
              <p:custDataLst>
                <p:tags r:id="rId6"/>
              </p:custDataLst>
            </p:nvPr>
          </p:nvSpPr>
          <p:spPr>
            <a:xfrm rot="2700000">
              <a:off x="150286" y="-413830"/>
              <a:ext cx="787091" cy="845623"/>
            </a:xfrm>
            <a:custGeom>
              <a:avLst/>
              <a:gdLst>
                <a:gd name="connsiteX0" fmla="*/ 0 w 873415"/>
                <a:gd name="connsiteY0" fmla="*/ 873415 h 938366"/>
                <a:gd name="connsiteX1" fmla="*/ 873415 w 873415"/>
                <a:gd name="connsiteY1" fmla="*/ 0 h 938366"/>
                <a:gd name="connsiteX2" fmla="*/ 873415 w 873415"/>
                <a:gd name="connsiteY2" fmla="*/ 938366 h 938366"/>
                <a:gd name="connsiteX3" fmla="*/ 64952 w 873415"/>
                <a:gd name="connsiteY3" fmla="*/ 938366 h 938366"/>
              </a:gdLst>
              <a:ahLst/>
              <a:cxnLst>
                <a:cxn ang="0">
                  <a:pos x="connsiteX0" y="connsiteY0"/>
                </a:cxn>
                <a:cxn ang="0">
                  <a:pos x="connsiteX1" y="connsiteY1"/>
                </a:cxn>
                <a:cxn ang="0">
                  <a:pos x="connsiteX2" y="connsiteY2"/>
                </a:cxn>
                <a:cxn ang="0">
                  <a:pos x="connsiteX3" y="connsiteY3"/>
                </a:cxn>
              </a:cxnLst>
              <a:rect l="l" t="t" r="r" b="b"/>
              <a:pathLst>
                <a:path w="873415" h="938366">
                  <a:moveTo>
                    <a:pt x="0" y="873415"/>
                  </a:moveTo>
                  <a:lnTo>
                    <a:pt x="873415" y="0"/>
                  </a:lnTo>
                  <a:lnTo>
                    <a:pt x="873415" y="938366"/>
                  </a:lnTo>
                  <a:lnTo>
                    <a:pt x="64952" y="93836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矩形 18"/>
            <p:cNvSpPr/>
            <p:nvPr userDrawn="1">
              <p:custDataLst>
                <p:tags r:id="rId7"/>
              </p:custDataLst>
            </p:nvPr>
          </p:nvSpPr>
          <p:spPr>
            <a:xfrm rot="2700000">
              <a:off x="440244" y="179657"/>
              <a:ext cx="506621" cy="506621"/>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baseline="0">
                <a:latin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baseline="0">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baseline="0">
                <a:latin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121020" y="-384564"/>
            <a:ext cx="11869863" cy="7249085"/>
            <a:chOff x="121020" y="-384564"/>
            <a:chExt cx="11869863" cy="7249085"/>
          </a:xfrm>
        </p:grpSpPr>
        <p:sp>
          <p:nvSpPr>
            <p:cNvPr id="14" name="任意多边形: 形状 13"/>
            <p:cNvSpPr/>
            <p:nvPr userDrawn="1">
              <p:custDataLst>
                <p:tags r:id="rId3"/>
              </p:custDataLst>
            </p:nvPr>
          </p:nvSpPr>
          <p:spPr>
            <a:xfrm rot="2700000">
              <a:off x="11317582" y="6191220"/>
              <a:ext cx="673301" cy="673301"/>
            </a:xfrm>
            <a:custGeom>
              <a:avLst/>
              <a:gdLst>
                <a:gd name="connsiteX0" fmla="*/ 0 w 1003304"/>
                <a:gd name="connsiteY0" fmla="*/ 0 h 1003304"/>
                <a:gd name="connsiteX1" fmla="*/ 1003304 w 1003304"/>
                <a:gd name="connsiteY1" fmla="*/ 0 h 1003304"/>
                <a:gd name="connsiteX2" fmla="*/ 1003304 w 1003304"/>
                <a:gd name="connsiteY2" fmla="*/ 796875 h 1003304"/>
                <a:gd name="connsiteX3" fmla="*/ 796875 w 1003304"/>
                <a:gd name="connsiteY3" fmla="*/ 1003304 h 1003304"/>
                <a:gd name="connsiteX4" fmla="*/ 0 w 1003304"/>
                <a:gd name="connsiteY4" fmla="*/ 1003304 h 100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4" h="1003304">
                  <a:moveTo>
                    <a:pt x="0" y="0"/>
                  </a:moveTo>
                  <a:lnTo>
                    <a:pt x="1003304" y="0"/>
                  </a:lnTo>
                  <a:lnTo>
                    <a:pt x="1003304" y="796875"/>
                  </a:lnTo>
                  <a:lnTo>
                    <a:pt x="796875" y="1003304"/>
                  </a:lnTo>
                  <a:lnTo>
                    <a:pt x="0" y="100330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5" name="矩形 14"/>
            <p:cNvSpPr/>
            <p:nvPr userDrawn="1">
              <p:custDataLst>
                <p:tags r:id="rId4"/>
              </p:custDataLst>
            </p:nvPr>
          </p:nvSpPr>
          <p:spPr>
            <a:xfrm rot="2700000">
              <a:off x="11448689" y="5823734"/>
              <a:ext cx="239709" cy="239709"/>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6" name="矩形 15"/>
            <p:cNvSpPr/>
            <p:nvPr userDrawn="1">
              <p:custDataLst>
                <p:tags r:id="rId5"/>
              </p:custDataLst>
            </p:nvPr>
          </p:nvSpPr>
          <p:spPr>
            <a:xfrm rot="2700000">
              <a:off x="11806448" y="5897240"/>
              <a:ext cx="94157" cy="94157"/>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7" name="任意多边形: 形状 16"/>
            <p:cNvSpPr/>
            <p:nvPr userDrawn="1">
              <p:custDataLst>
                <p:tags r:id="rId6"/>
              </p:custDataLst>
            </p:nvPr>
          </p:nvSpPr>
          <p:spPr>
            <a:xfrm rot="2700000">
              <a:off x="150286" y="-413830"/>
              <a:ext cx="787091" cy="845623"/>
            </a:xfrm>
            <a:custGeom>
              <a:avLst/>
              <a:gdLst>
                <a:gd name="connsiteX0" fmla="*/ 0 w 873415"/>
                <a:gd name="connsiteY0" fmla="*/ 873415 h 938366"/>
                <a:gd name="connsiteX1" fmla="*/ 873415 w 873415"/>
                <a:gd name="connsiteY1" fmla="*/ 0 h 938366"/>
                <a:gd name="connsiteX2" fmla="*/ 873415 w 873415"/>
                <a:gd name="connsiteY2" fmla="*/ 938366 h 938366"/>
                <a:gd name="connsiteX3" fmla="*/ 64952 w 873415"/>
                <a:gd name="connsiteY3" fmla="*/ 938366 h 938366"/>
              </a:gdLst>
              <a:ahLst/>
              <a:cxnLst>
                <a:cxn ang="0">
                  <a:pos x="connsiteX0" y="connsiteY0"/>
                </a:cxn>
                <a:cxn ang="0">
                  <a:pos x="connsiteX1" y="connsiteY1"/>
                </a:cxn>
                <a:cxn ang="0">
                  <a:pos x="connsiteX2" y="connsiteY2"/>
                </a:cxn>
                <a:cxn ang="0">
                  <a:pos x="connsiteX3" y="connsiteY3"/>
                </a:cxn>
              </a:cxnLst>
              <a:rect l="l" t="t" r="r" b="b"/>
              <a:pathLst>
                <a:path w="873415" h="938366">
                  <a:moveTo>
                    <a:pt x="0" y="873415"/>
                  </a:moveTo>
                  <a:lnTo>
                    <a:pt x="873415" y="0"/>
                  </a:lnTo>
                  <a:lnTo>
                    <a:pt x="873415" y="938366"/>
                  </a:lnTo>
                  <a:lnTo>
                    <a:pt x="64952" y="93836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矩形 17"/>
            <p:cNvSpPr/>
            <p:nvPr userDrawn="1">
              <p:custDataLst>
                <p:tags r:id="rId7"/>
              </p:custDataLst>
            </p:nvPr>
          </p:nvSpPr>
          <p:spPr>
            <a:xfrm rot="2700000">
              <a:off x="440244" y="179657"/>
              <a:ext cx="506621" cy="506621"/>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121020" y="-384564"/>
            <a:ext cx="11869863" cy="7249085"/>
            <a:chOff x="121020" y="-384564"/>
            <a:chExt cx="11869863" cy="7249085"/>
          </a:xfrm>
        </p:grpSpPr>
        <p:sp>
          <p:nvSpPr>
            <p:cNvPr id="14" name="任意多边形: 形状 13"/>
            <p:cNvSpPr/>
            <p:nvPr userDrawn="1">
              <p:custDataLst>
                <p:tags r:id="rId3"/>
              </p:custDataLst>
            </p:nvPr>
          </p:nvSpPr>
          <p:spPr>
            <a:xfrm rot="2700000">
              <a:off x="11317582" y="6191220"/>
              <a:ext cx="673301" cy="673301"/>
            </a:xfrm>
            <a:custGeom>
              <a:avLst/>
              <a:gdLst>
                <a:gd name="connsiteX0" fmla="*/ 0 w 1003304"/>
                <a:gd name="connsiteY0" fmla="*/ 0 h 1003304"/>
                <a:gd name="connsiteX1" fmla="*/ 1003304 w 1003304"/>
                <a:gd name="connsiteY1" fmla="*/ 0 h 1003304"/>
                <a:gd name="connsiteX2" fmla="*/ 1003304 w 1003304"/>
                <a:gd name="connsiteY2" fmla="*/ 796875 h 1003304"/>
                <a:gd name="connsiteX3" fmla="*/ 796875 w 1003304"/>
                <a:gd name="connsiteY3" fmla="*/ 1003304 h 1003304"/>
                <a:gd name="connsiteX4" fmla="*/ 0 w 1003304"/>
                <a:gd name="connsiteY4" fmla="*/ 1003304 h 100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4" h="1003304">
                  <a:moveTo>
                    <a:pt x="0" y="0"/>
                  </a:moveTo>
                  <a:lnTo>
                    <a:pt x="1003304" y="0"/>
                  </a:lnTo>
                  <a:lnTo>
                    <a:pt x="1003304" y="796875"/>
                  </a:lnTo>
                  <a:lnTo>
                    <a:pt x="796875" y="1003304"/>
                  </a:lnTo>
                  <a:lnTo>
                    <a:pt x="0" y="100330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5" name="矩形 14"/>
            <p:cNvSpPr/>
            <p:nvPr userDrawn="1">
              <p:custDataLst>
                <p:tags r:id="rId4"/>
              </p:custDataLst>
            </p:nvPr>
          </p:nvSpPr>
          <p:spPr>
            <a:xfrm rot="2700000">
              <a:off x="11448689" y="5823734"/>
              <a:ext cx="239709" cy="239709"/>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6" name="矩形 15"/>
            <p:cNvSpPr/>
            <p:nvPr userDrawn="1">
              <p:custDataLst>
                <p:tags r:id="rId5"/>
              </p:custDataLst>
            </p:nvPr>
          </p:nvSpPr>
          <p:spPr>
            <a:xfrm rot="2700000">
              <a:off x="11806448" y="5897240"/>
              <a:ext cx="94157" cy="94157"/>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7" name="任意多边形: 形状 16"/>
            <p:cNvSpPr/>
            <p:nvPr userDrawn="1">
              <p:custDataLst>
                <p:tags r:id="rId6"/>
              </p:custDataLst>
            </p:nvPr>
          </p:nvSpPr>
          <p:spPr>
            <a:xfrm rot="2700000">
              <a:off x="150286" y="-413830"/>
              <a:ext cx="787091" cy="845623"/>
            </a:xfrm>
            <a:custGeom>
              <a:avLst/>
              <a:gdLst>
                <a:gd name="connsiteX0" fmla="*/ 0 w 873415"/>
                <a:gd name="connsiteY0" fmla="*/ 873415 h 938366"/>
                <a:gd name="connsiteX1" fmla="*/ 873415 w 873415"/>
                <a:gd name="connsiteY1" fmla="*/ 0 h 938366"/>
                <a:gd name="connsiteX2" fmla="*/ 873415 w 873415"/>
                <a:gd name="connsiteY2" fmla="*/ 938366 h 938366"/>
                <a:gd name="connsiteX3" fmla="*/ 64952 w 873415"/>
                <a:gd name="connsiteY3" fmla="*/ 938366 h 938366"/>
              </a:gdLst>
              <a:ahLst/>
              <a:cxnLst>
                <a:cxn ang="0">
                  <a:pos x="connsiteX0" y="connsiteY0"/>
                </a:cxn>
                <a:cxn ang="0">
                  <a:pos x="connsiteX1" y="connsiteY1"/>
                </a:cxn>
                <a:cxn ang="0">
                  <a:pos x="connsiteX2" y="connsiteY2"/>
                </a:cxn>
                <a:cxn ang="0">
                  <a:pos x="connsiteX3" y="connsiteY3"/>
                </a:cxn>
              </a:cxnLst>
              <a:rect l="l" t="t" r="r" b="b"/>
              <a:pathLst>
                <a:path w="873415" h="938366">
                  <a:moveTo>
                    <a:pt x="0" y="873415"/>
                  </a:moveTo>
                  <a:lnTo>
                    <a:pt x="873415" y="0"/>
                  </a:lnTo>
                  <a:lnTo>
                    <a:pt x="873415" y="938366"/>
                  </a:lnTo>
                  <a:lnTo>
                    <a:pt x="64952" y="93836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矩形 17"/>
            <p:cNvSpPr/>
            <p:nvPr userDrawn="1">
              <p:custDataLst>
                <p:tags r:id="rId7"/>
              </p:custDataLst>
            </p:nvPr>
          </p:nvSpPr>
          <p:spPr>
            <a:xfrm rot="2700000">
              <a:off x="440244" y="179657"/>
              <a:ext cx="506621" cy="506621"/>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6" name="组合 5"/>
          <p:cNvGrpSpPr/>
          <p:nvPr>
            <p:custDataLst>
              <p:tags r:id="rId2"/>
            </p:custDataLst>
          </p:nvPr>
        </p:nvGrpSpPr>
        <p:grpSpPr>
          <a:xfrm>
            <a:off x="196610" y="411018"/>
            <a:ext cx="11995390" cy="5709650"/>
            <a:chOff x="196610" y="411018"/>
            <a:chExt cx="11995390" cy="5709650"/>
          </a:xfrm>
        </p:grpSpPr>
        <p:grpSp>
          <p:nvGrpSpPr>
            <p:cNvPr id="7" name="组合 6"/>
            <p:cNvGrpSpPr/>
            <p:nvPr/>
          </p:nvGrpSpPr>
          <p:grpSpPr>
            <a:xfrm>
              <a:off x="196610" y="411018"/>
              <a:ext cx="4589521" cy="5709650"/>
              <a:chOff x="196610" y="411018"/>
              <a:chExt cx="4589521" cy="5709650"/>
            </a:xfrm>
          </p:grpSpPr>
          <p:pic>
            <p:nvPicPr>
              <p:cNvPr id="10" name="图片 9"/>
              <p:cNvPicPr>
                <a:picLocks noChangeAspect="1"/>
              </p:cNvPicPr>
              <p:nvPr>
                <p:custDataLst>
                  <p:tags r:id="rId3"/>
                </p:custDataLst>
              </p:nvPr>
            </p:nvPicPr>
            <p:blipFill rotWithShape="1">
              <a:blip r:embed="rId4" cstate="print">
                <a:extLst>
                  <a:ext uri="{BEBA8EAE-BF5A-486C-A8C5-ECC9F3942E4B}">
                    <a14:imgProps xmlns:a14="http://schemas.microsoft.com/office/drawing/2010/main">
                      <a14:imgLayer r:embed="rId5">
                        <a14:imgEffect>
                          <a14:artisticBlur radius="0"/>
                        </a14:imgEffect>
                        <a14:imgEffect>
                          <a14:saturation sat="66000"/>
                        </a14:imgEffect>
                      </a14:imgLayer>
                    </a14:imgProps>
                  </a:ext>
                </a:extLst>
              </a:blip>
              <a:srcRect/>
              <a:stretch>
                <a:fillRect/>
              </a:stretch>
            </p:blipFill>
            <p:spPr>
              <a:xfrm>
                <a:off x="1431197" y="5173634"/>
                <a:ext cx="947034" cy="947034"/>
              </a:xfrm>
              <a:custGeom>
                <a:avLst/>
                <a:gdLst>
                  <a:gd name="connsiteX0" fmla="*/ 2269800 w 4539600"/>
                  <a:gd name="connsiteY0" fmla="*/ 0 h 4539600"/>
                  <a:gd name="connsiteX1" fmla="*/ 4539600 w 4539600"/>
                  <a:gd name="connsiteY1" fmla="*/ 2269800 h 4539600"/>
                  <a:gd name="connsiteX2" fmla="*/ 2269800 w 4539600"/>
                  <a:gd name="connsiteY2" fmla="*/ 4539600 h 4539600"/>
                  <a:gd name="connsiteX3" fmla="*/ 0 w 4539600"/>
                  <a:gd name="connsiteY3" fmla="*/ 2269800 h 4539600"/>
                </a:gdLst>
                <a:ahLst/>
                <a:cxnLst>
                  <a:cxn ang="0">
                    <a:pos x="connsiteX0" y="connsiteY0"/>
                  </a:cxn>
                  <a:cxn ang="0">
                    <a:pos x="connsiteX1" y="connsiteY1"/>
                  </a:cxn>
                  <a:cxn ang="0">
                    <a:pos x="connsiteX2" y="connsiteY2"/>
                  </a:cxn>
                  <a:cxn ang="0">
                    <a:pos x="connsiteX3" y="connsiteY3"/>
                  </a:cxn>
                </a:cxnLst>
                <a:rect l="l" t="t" r="r" b="b"/>
                <a:pathLst>
                  <a:path w="4539600" h="4539600">
                    <a:moveTo>
                      <a:pt x="2269800" y="0"/>
                    </a:moveTo>
                    <a:lnTo>
                      <a:pt x="4539600" y="2269800"/>
                    </a:lnTo>
                    <a:lnTo>
                      <a:pt x="2269800" y="4539600"/>
                    </a:lnTo>
                    <a:lnTo>
                      <a:pt x="0" y="2269800"/>
                    </a:lnTo>
                    <a:close/>
                  </a:path>
                </a:pathLst>
              </a:custGeom>
            </p:spPr>
          </p:pic>
          <p:pic>
            <p:nvPicPr>
              <p:cNvPr id="11" name="图片 10"/>
              <p:cNvPicPr>
                <a:picLocks noChangeAspect="1"/>
              </p:cNvPicPr>
              <p:nvPr>
                <p:custDataLst>
                  <p:tags r:id="rId6"/>
                </p:custDataLst>
              </p:nvPr>
            </p:nvPicPr>
            <p:blipFill rotWithShape="1">
              <a:blip r:embed="rId7" cstate="print">
                <a:extLst>
                  <a:ext uri="{BEBA8EAE-BF5A-486C-A8C5-ECC9F3942E4B}">
                    <a14:imgProps xmlns:a14="http://schemas.microsoft.com/office/drawing/2010/main">
                      <a14:imgLayer r:embed="rId8">
                        <a14:imgEffect>
                          <a14:artisticBlur radius="0"/>
                        </a14:imgEffect>
                        <a14:imgEffect>
                          <a14:saturation sat="66000"/>
                        </a14:imgEffect>
                      </a14:imgLayer>
                    </a14:imgProps>
                  </a:ext>
                </a:extLst>
              </a:blip>
              <a:srcRect/>
              <a:stretch>
                <a:fillRect/>
              </a:stretch>
            </p:blipFill>
            <p:spPr>
              <a:xfrm>
                <a:off x="196610" y="1003016"/>
                <a:ext cx="4539600" cy="4539600"/>
              </a:xfrm>
              <a:custGeom>
                <a:avLst/>
                <a:gdLst>
                  <a:gd name="connsiteX0" fmla="*/ 2269800 w 4539600"/>
                  <a:gd name="connsiteY0" fmla="*/ 0 h 4539600"/>
                  <a:gd name="connsiteX1" fmla="*/ 4539600 w 4539600"/>
                  <a:gd name="connsiteY1" fmla="*/ 2269800 h 4539600"/>
                  <a:gd name="connsiteX2" fmla="*/ 2269800 w 4539600"/>
                  <a:gd name="connsiteY2" fmla="*/ 4539600 h 4539600"/>
                  <a:gd name="connsiteX3" fmla="*/ 0 w 4539600"/>
                  <a:gd name="connsiteY3" fmla="*/ 2269800 h 4539600"/>
                </a:gdLst>
                <a:ahLst/>
                <a:cxnLst>
                  <a:cxn ang="0">
                    <a:pos x="connsiteX0" y="connsiteY0"/>
                  </a:cxn>
                  <a:cxn ang="0">
                    <a:pos x="connsiteX1" y="connsiteY1"/>
                  </a:cxn>
                  <a:cxn ang="0">
                    <a:pos x="connsiteX2" y="connsiteY2"/>
                  </a:cxn>
                  <a:cxn ang="0">
                    <a:pos x="connsiteX3" y="connsiteY3"/>
                  </a:cxn>
                </a:cxnLst>
                <a:rect l="l" t="t" r="r" b="b"/>
                <a:pathLst>
                  <a:path w="4539600" h="4539600">
                    <a:moveTo>
                      <a:pt x="2269800" y="0"/>
                    </a:moveTo>
                    <a:lnTo>
                      <a:pt x="4539600" y="2269800"/>
                    </a:lnTo>
                    <a:lnTo>
                      <a:pt x="2269800" y="4539600"/>
                    </a:lnTo>
                    <a:lnTo>
                      <a:pt x="0" y="2269800"/>
                    </a:lnTo>
                    <a:close/>
                  </a:path>
                </a:pathLst>
              </a:custGeom>
            </p:spPr>
          </p:pic>
          <p:sp>
            <p:nvSpPr>
              <p:cNvPr id="12" name="菱形 11"/>
              <p:cNvSpPr/>
              <p:nvPr>
                <p:custDataLst>
                  <p:tags r:id="rId9"/>
                </p:custDataLst>
              </p:nvPr>
            </p:nvSpPr>
            <p:spPr>
              <a:xfrm>
                <a:off x="1374860" y="411018"/>
                <a:ext cx="940532" cy="94053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3" name="菱形 12"/>
              <p:cNvSpPr/>
              <p:nvPr>
                <p:custDataLst>
                  <p:tags r:id="rId10"/>
                </p:custDataLst>
              </p:nvPr>
            </p:nvSpPr>
            <p:spPr>
              <a:xfrm>
                <a:off x="2561694" y="5180136"/>
                <a:ext cx="939754" cy="93975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sp>
            <p:nvSpPr>
              <p:cNvPr id="14" name="菱形 13"/>
              <p:cNvSpPr/>
              <p:nvPr>
                <p:custDataLst>
                  <p:tags r:id="rId11"/>
                </p:custDataLst>
              </p:nvPr>
            </p:nvSpPr>
            <p:spPr>
              <a:xfrm>
                <a:off x="3846377" y="1715280"/>
                <a:ext cx="939754" cy="93975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8" name="菱形 7"/>
            <p:cNvSpPr/>
            <p:nvPr>
              <p:custDataLst>
                <p:tags r:id="rId12"/>
              </p:custDataLst>
            </p:nvPr>
          </p:nvSpPr>
          <p:spPr>
            <a:xfrm>
              <a:off x="3597706" y="2252545"/>
              <a:ext cx="2553498" cy="2553498"/>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sp>
          <p:nvSpPr>
            <p:cNvPr id="9" name="任意多边形: 形状 8"/>
            <p:cNvSpPr/>
            <p:nvPr>
              <p:custDataLst>
                <p:tags r:id="rId13"/>
              </p:custDataLst>
            </p:nvPr>
          </p:nvSpPr>
          <p:spPr>
            <a:xfrm>
              <a:off x="5077316" y="2252545"/>
              <a:ext cx="7114684" cy="2553498"/>
            </a:xfrm>
            <a:custGeom>
              <a:avLst/>
              <a:gdLst>
                <a:gd name="connsiteX0" fmla="*/ 0 w 7114684"/>
                <a:gd name="connsiteY0" fmla="*/ 0 h 2553498"/>
                <a:gd name="connsiteX1" fmla="*/ 7114684 w 7114684"/>
                <a:gd name="connsiteY1" fmla="*/ 0 h 2553498"/>
                <a:gd name="connsiteX2" fmla="*/ 7114684 w 7114684"/>
                <a:gd name="connsiteY2" fmla="*/ 2553498 h 2553498"/>
                <a:gd name="connsiteX3" fmla="*/ 0 w 7114684"/>
                <a:gd name="connsiteY3" fmla="*/ 2553498 h 2553498"/>
                <a:gd name="connsiteX4" fmla="*/ 1276749 w 7114684"/>
                <a:gd name="connsiteY4" fmla="*/ 1276749 h 2553498"/>
                <a:gd name="connsiteX5" fmla="*/ 0 w 7114684"/>
                <a:gd name="connsiteY5" fmla="*/ 0 h 255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684" h="2553498">
                  <a:moveTo>
                    <a:pt x="0" y="0"/>
                  </a:moveTo>
                  <a:lnTo>
                    <a:pt x="7114684" y="0"/>
                  </a:lnTo>
                  <a:lnTo>
                    <a:pt x="7114684" y="2553498"/>
                  </a:lnTo>
                  <a:lnTo>
                    <a:pt x="0" y="2553498"/>
                  </a:lnTo>
                  <a:lnTo>
                    <a:pt x="1276749" y="127674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aseline="0">
                <a:solidFill>
                  <a:srgbClr val="1C2C3B"/>
                </a:solidFill>
                <a:latin typeface="Arial" panose="020B0604020202020204" pitchFamily="34" charset="0"/>
              </a:endParaRPr>
            </a:p>
          </p:txBody>
        </p:sp>
      </p:grpSp>
      <p:sp>
        <p:nvSpPr>
          <p:cNvPr id="2" name="标题 1"/>
          <p:cNvSpPr>
            <a:spLocks noGrp="1"/>
          </p:cNvSpPr>
          <p:nvPr>
            <p:ph type="title" hasCustomPrompt="1"/>
            <p:custDataLst>
              <p:tags r:id="rId14"/>
            </p:custDataLst>
          </p:nvPr>
        </p:nvSpPr>
        <p:spPr>
          <a:xfrm>
            <a:off x="6151204" y="2481145"/>
            <a:ext cx="5687702" cy="117645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66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1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6"/>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
        <p:nvSpPr>
          <p:cNvPr id="16" name="文本占位符 15"/>
          <p:cNvSpPr>
            <a:spLocks noGrp="1"/>
          </p:cNvSpPr>
          <p:nvPr>
            <p:ph type="body" sz="quarter" idx="13" hasCustomPrompt="1"/>
            <p:custDataLst>
              <p:tags r:id="rId18"/>
            </p:custDataLst>
          </p:nvPr>
        </p:nvSpPr>
        <p:spPr>
          <a:xfrm>
            <a:off x="6153143" y="3768796"/>
            <a:ext cx="5697750" cy="696021"/>
          </a:xfrm>
        </p:spPr>
        <p:txBody>
          <a:bodyPr lIns="90000" tIns="0" rIns="90000" bIns="46800">
            <a:normAutofit/>
          </a:bodyPr>
          <a:lstStyle>
            <a:lvl1pPr marL="0" indent="0" algn="ctr">
              <a:buNone/>
              <a:defRPr sz="2800" baseline="0">
                <a:solidFill>
                  <a:schemeClr val="bg1"/>
                </a:solidFill>
                <a:latin typeface="Arial" panose="020B0604020202020204" pitchFamily="34" charset="0"/>
              </a:defRPr>
            </a:lvl1pPr>
          </a:lstStyle>
          <a:p>
            <a:pPr lvl="0"/>
            <a:r>
              <a:rPr lang="zh-CN" altLang="en-US" dirty="0"/>
              <a:t>单击此处编辑文本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6" name="Freeform 95"/>
          <p:cNvSpPr/>
          <p:nvPr>
            <p:custDataLst>
              <p:tags r:id="rId2"/>
            </p:custDataLst>
          </p:nvPr>
        </p:nvSpPr>
        <p:spPr>
          <a:xfrm>
            <a:off x="11007971" y="6146561"/>
            <a:ext cx="1184027" cy="711443"/>
          </a:xfrm>
          <a:custGeom>
            <a:avLst/>
            <a:gdLst>
              <a:gd name="connsiteX0" fmla="*/ 709444 w 1184027"/>
              <a:gd name="connsiteY0" fmla="*/ 0 h 711443"/>
              <a:gd name="connsiteX1" fmla="*/ 1184026 w 1184027"/>
              <a:gd name="connsiteY1" fmla="*/ 474584 h 711443"/>
              <a:gd name="connsiteX2" fmla="*/ 1184027 w 1184027"/>
              <a:gd name="connsiteY2" fmla="*/ 711443 h 711443"/>
              <a:gd name="connsiteX3" fmla="*/ 1998 w 1184027"/>
              <a:gd name="connsiteY3" fmla="*/ 711441 h 711443"/>
              <a:gd name="connsiteX4" fmla="*/ 0 w 1184027"/>
              <a:gd name="connsiteY4" fmla="*/ 709444 h 71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027" h="711443">
                <a:moveTo>
                  <a:pt x="709444" y="0"/>
                </a:moveTo>
                <a:lnTo>
                  <a:pt x="1184026" y="474584"/>
                </a:lnTo>
                <a:lnTo>
                  <a:pt x="1184027" y="711443"/>
                </a:lnTo>
                <a:lnTo>
                  <a:pt x="1998" y="711441"/>
                </a:lnTo>
                <a:lnTo>
                  <a:pt x="0" y="70944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Freeform 96"/>
          <p:cNvSpPr/>
          <p:nvPr>
            <p:custDataLst>
              <p:tags r:id="rId3"/>
            </p:custDataLst>
          </p:nvPr>
        </p:nvSpPr>
        <p:spPr>
          <a:xfrm>
            <a:off x="11903441" y="6569447"/>
            <a:ext cx="288559" cy="288561"/>
          </a:xfrm>
          <a:custGeom>
            <a:avLst/>
            <a:gdLst>
              <a:gd name="connsiteX0" fmla="*/ 288559 w 288559"/>
              <a:gd name="connsiteY0" fmla="*/ 0 h 288561"/>
              <a:gd name="connsiteX1" fmla="*/ 288559 w 288559"/>
              <a:gd name="connsiteY1" fmla="*/ 288561 h 288561"/>
              <a:gd name="connsiteX2" fmla="*/ 0 w 288559"/>
              <a:gd name="connsiteY2" fmla="*/ 288559 h 288561"/>
            </a:gdLst>
            <a:ahLst/>
            <a:cxnLst>
              <a:cxn ang="0">
                <a:pos x="connsiteX0" y="connsiteY0"/>
              </a:cxn>
              <a:cxn ang="0">
                <a:pos x="connsiteX1" y="connsiteY1"/>
              </a:cxn>
              <a:cxn ang="0">
                <a:pos x="connsiteX2" y="connsiteY2"/>
              </a:cxn>
            </a:cxnLst>
            <a:rect l="l" t="t" r="r" b="b"/>
            <a:pathLst>
              <a:path w="288559" h="288561">
                <a:moveTo>
                  <a:pt x="288559" y="0"/>
                </a:moveTo>
                <a:lnTo>
                  <a:pt x="288559" y="288561"/>
                </a:lnTo>
                <a:lnTo>
                  <a:pt x="0" y="288559"/>
                </a:lnTo>
                <a:close/>
              </a:path>
            </a:pathLst>
          </a:custGeom>
          <a:solidFill>
            <a:srgbClr val="6E7397">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Rectangle 97"/>
          <p:cNvSpPr/>
          <p:nvPr>
            <p:custDataLst>
              <p:tags r:id="rId4"/>
            </p:custDataLst>
          </p:nvPr>
        </p:nvSpPr>
        <p:spPr>
          <a:xfrm>
            <a:off x="11033368" y="5779841"/>
            <a:ext cx="607584" cy="607584"/>
          </a:xfrm>
          <a:custGeom>
            <a:avLst/>
            <a:gdLst>
              <a:gd name="connsiteX0" fmla="*/ 303793 w 607584"/>
              <a:gd name="connsiteY0" fmla="*/ 0 h 607584"/>
              <a:gd name="connsiteX1" fmla="*/ 607584 w 607584"/>
              <a:gd name="connsiteY1" fmla="*/ 303792 h 607584"/>
              <a:gd name="connsiteX2" fmla="*/ 303792 w 607584"/>
              <a:gd name="connsiteY2" fmla="*/ 607584 h 607584"/>
              <a:gd name="connsiteX3" fmla="*/ 0 w 607584"/>
              <a:gd name="connsiteY3" fmla="*/ 303792 h 607584"/>
            </a:gdLst>
            <a:ahLst/>
            <a:cxnLst>
              <a:cxn ang="0">
                <a:pos x="connsiteX0" y="connsiteY0"/>
              </a:cxn>
              <a:cxn ang="0">
                <a:pos x="connsiteX1" y="connsiteY1"/>
              </a:cxn>
              <a:cxn ang="0">
                <a:pos x="connsiteX2" y="connsiteY2"/>
              </a:cxn>
              <a:cxn ang="0">
                <a:pos x="connsiteX3" y="connsiteY3"/>
              </a:cxn>
            </a:cxnLst>
            <a:rect l="l" t="t" r="r" b="b"/>
            <a:pathLst>
              <a:path w="607584" h="607584">
                <a:moveTo>
                  <a:pt x="303793" y="0"/>
                </a:moveTo>
                <a:lnTo>
                  <a:pt x="607584" y="303792"/>
                </a:lnTo>
                <a:lnTo>
                  <a:pt x="303792" y="607584"/>
                </a:lnTo>
                <a:lnTo>
                  <a:pt x="0" y="303792"/>
                </a:lnTo>
                <a:close/>
              </a:path>
            </a:pathLst>
          </a:cu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Rectangle 98"/>
          <p:cNvSpPr/>
          <p:nvPr>
            <p:custDataLst>
              <p:tags r:id="rId5"/>
            </p:custDataLst>
          </p:nvPr>
        </p:nvSpPr>
        <p:spPr>
          <a:xfrm>
            <a:off x="11654364" y="5748575"/>
            <a:ext cx="398588" cy="398587"/>
          </a:xfrm>
          <a:custGeom>
            <a:avLst/>
            <a:gdLst>
              <a:gd name="connsiteX0" fmla="*/ 199294 w 398588"/>
              <a:gd name="connsiteY0" fmla="*/ 0 h 398587"/>
              <a:gd name="connsiteX1" fmla="*/ 398588 w 398588"/>
              <a:gd name="connsiteY1" fmla="*/ 199292 h 398587"/>
              <a:gd name="connsiteX2" fmla="*/ 199294 w 398588"/>
              <a:gd name="connsiteY2" fmla="*/ 398587 h 398587"/>
              <a:gd name="connsiteX3" fmla="*/ 0 w 398588"/>
              <a:gd name="connsiteY3" fmla="*/ 199294 h 398587"/>
            </a:gdLst>
            <a:ahLst/>
            <a:cxnLst>
              <a:cxn ang="0">
                <a:pos x="connsiteX0" y="connsiteY0"/>
              </a:cxn>
              <a:cxn ang="0">
                <a:pos x="connsiteX1" y="connsiteY1"/>
              </a:cxn>
              <a:cxn ang="0">
                <a:pos x="connsiteX2" y="connsiteY2"/>
              </a:cxn>
              <a:cxn ang="0">
                <a:pos x="connsiteX3" y="connsiteY3"/>
              </a:cxn>
            </a:cxnLst>
            <a:rect l="l" t="t" r="r" b="b"/>
            <a:pathLst>
              <a:path w="398588" h="398587">
                <a:moveTo>
                  <a:pt x="199294" y="0"/>
                </a:moveTo>
                <a:lnTo>
                  <a:pt x="398588" y="199292"/>
                </a:lnTo>
                <a:lnTo>
                  <a:pt x="199294" y="398587"/>
                </a:lnTo>
                <a:lnTo>
                  <a:pt x="0" y="199294"/>
                </a:lnTo>
                <a:close/>
              </a:path>
            </a:pathLst>
          </a:cu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sym typeface="+mn-ea"/>
            </a:endParaRPr>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14" name="Freeform 6"/>
          <p:cNvSpPr/>
          <p:nvPr>
            <p:custDataLst>
              <p:tags r:id="rId8"/>
            </p:custDataLst>
          </p:nvPr>
        </p:nvSpPr>
        <p:spPr>
          <a:xfrm>
            <a:off x="11178136" y="6041618"/>
            <a:ext cx="952190" cy="854236"/>
          </a:xfrm>
          <a:custGeom>
            <a:avLst/>
            <a:gdLst>
              <a:gd name="connsiteX0" fmla="*/ 476095 w 952190"/>
              <a:gd name="connsiteY0" fmla="*/ 0 h 854236"/>
              <a:gd name="connsiteX1" fmla="*/ 952190 w 952190"/>
              <a:gd name="connsiteY1" fmla="*/ 476095 h 854236"/>
              <a:gd name="connsiteX2" fmla="*/ 574051 w 952190"/>
              <a:gd name="connsiteY2" fmla="*/ 854236 h 854236"/>
              <a:gd name="connsiteX3" fmla="*/ 378138 w 952190"/>
              <a:gd name="connsiteY3" fmla="*/ 854235 h 854236"/>
              <a:gd name="connsiteX4" fmla="*/ 0 w 952190"/>
              <a:gd name="connsiteY4" fmla="*/ 476096 h 854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190" h="854236">
                <a:moveTo>
                  <a:pt x="476095" y="0"/>
                </a:moveTo>
                <a:lnTo>
                  <a:pt x="952190" y="476095"/>
                </a:lnTo>
                <a:lnTo>
                  <a:pt x="574051" y="854236"/>
                </a:lnTo>
                <a:lnTo>
                  <a:pt x="378138" y="854235"/>
                </a:lnTo>
                <a:lnTo>
                  <a:pt x="0" y="47609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ndParaRPr>
          </a:p>
        </p:txBody>
      </p:sp>
      <p:sp>
        <p:nvSpPr>
          <p:cNvPr id="15" name="Rectangle 10"/>
          <p:cNvSpPr/>
          <p:nvPr>
            <p:custDataLst>
              <p:tags r:id="rId9"/>
            </p:custDataLst>
          </p:nvPr>
        </p:nvSpPr>
        <p:spPr>
          <a:xfrm>
            <a:off x="11399050" y="5763931"/>
            <a:ext cx="339001" cy="339000"/>
          </a:xfrm>
          <a:custGeom>
            <a:avLst/>
            <a:gdLst>
              <a:gd name="connsiteX0" fmla="*/ 169501 w 339001"/>
              <a:gd name="connsiteY0" fmla="*/ 0 h 339000"/>
              <a:gd name="connsiteX1" fmla="*/ 339001 w 339001"/>
              <a:gd name="connsiteY1" fmla="*/ 169500 h 339000"/>
              <a:gd name="connsiteX2" fmla="*/ 169500 w 339001"/>
              <a:gd name="connsiteY2" fmla="*/ 339000 h 339000"/>
              <a:gd name="connsiteX3" fmla="*/ 0 w 339001"/>
              <a:gd name="connsiteY3" fmla="*/ 169500 h 339000"/>
            </a:gdLst>
            <a:ahLst/>
            <a:cxnLst>
              <a:cxn ang="0">
                <a:pos x="connsiteX0" y="connsiteY0"/>
              </a:cxn>
              <a:cxn ang="0">
                <a:pos x="connsiteX1" y="connsiteY1"/>
              </a:cxn>
              <a:cxn ang="0">
                <a:pos x="connsiteX2" y="connsiteY2"/>
              </a:cxn>
              <a:cxn ang="0">
                <a:pos x="connsiteX3" y="connsiteY3"/>
              </a:cxn>
            </a:cxnLst>
            <a:rect l="l" t="t" r="r" b="b"/>
            <a:pathLst>
              <a:path w="339001" h="339000">
                <a:moveTo>
                  <a:pt x="169501" y="0"/>
                </a:moveTo>
                <a:lnTo>
                  <a:pt x="339001" y="169500"/>
                </a:lnTo>
                <a:lnTo>
                  <a:pt x="169500" y="339000"/>
                </a:lnTo>
                <a:lnTo>
                  <a:pt x="0" y="169500"/>
                </a:lnTo>
                <a:close/>
              </a:path>
            </a:pathLst>
          </a:cu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ndParaRPr>
          </a:p>
        </p:txBody>
      </p:sp>
      <p:sp>
        <p:nvSpPr>
          <p:cNvPr id="16" name="Rectangle 11"/>
          <p:cNvSpPr/>
          <p:nvPr>
            <p:custDataLst>
              <p:tags r:id="rId10"/>
            </p:custDataLst>
          </p:nvPr>
        </p:nvSpPr>
        <p:spPr>
          <a:xfrm>
            <a:off x="11786945" y="5867584"/>
            <a:ext cx="133160" cy="133159"/>
          </a:xfrm>
          <a:custGeom>
            <a:avLst/>
            <a:gdLst>
              <a:gd name="connsiteX0" fmla="*/ 66579 w 133160"/>
              <a:gd name="connsiteY0" fmla="*/ 0 h 133159"/>
              <a:gd name="connsiteX1" fmla="*/ 133160 w 133160"/>
              <a:gd name="connsiteY1" fmla="*/ 66579 h 133159"/>
              <a:gd name="connsiteX2" fmla="*/ 66579 w 133160"/>
              <a:gd name="connsiteY2" fmla="*/ 133159 h 133159"/>
              <a:gd name="connsiteX3" fmla="*/ 0 w 133160"/>
              <a:gd name="connsiteY3" fmla="*/ 66579 h 133159"/>
            </a:gdLst>
            <a:ahLst/>
            <a:cxnLst>
              <a:cxn ang="0">
                <a:pos x="connsiteX0" y="connsiteY0"/>
              </a:cxn>
              <a:cxn ang="0">
                <a:pos x="connsiteX1" y="connsiteY1"/>
              </a:cxn>
              <a:cxn ang="0">
                <a:pos x="connsiteX2" y="connsiteY2"/>
              </a:cxn>
              <a:cxn ang="0">
                <a:pos x="connsiteX3" y="connsiteY3"/>
              </a:cxn>
            </a:cxnLst>
            <a:rect l="l" t="t" r="r" b="b"/>
            <a:pathLst>
              <a:path w="133160" h="133159">
                <a:moveTo>
                  <a:pt x="66579" y="0"/>
                </a:moveTo>
                <a:lnTo>
                  <a:pt x="133160" y="66579"/>
                </a:lnTo>
                <a:lnTo>
                  <a:pt x="66579" y="133159"/>
                </a:lnTo>
                <a:lnTo>
                  <a:pt x="0" y="66579"/>
                </a:lnTo>
                <a:close/>
              </a:path>
            </a:pathLst>
          </a:cu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ndParaRPr>
          </a:p>
        </p:txBody>
      </p:sp>
      <p:sp>
        <p:nvSpPr>
          <p:cNvPr id="17" name="Freeform 12"/>
          <p:cNvSpPr/>
          <p:nvPr>
            <p:custDataLst>
              <p:tags r:id="rId11"/>
            </p:custDataLst>
          </p:nvPr>
        </p:nvSpPr>
        <p:spPr>
          <a:xfrm>
            <a:off x="7970" y="-21865"/>
            <a:ext cx="1113116" cy="597945"/>
          </a:xfrm>
          <a:custGeom>
            <a:avLst/>
            <a:gdLst>
              <a:gd name="connsiteX0" fmla="*/ 1113116 w 1113116"/>
              <a:gd name="connsiteY0" fmla="*/ 0 h 597945"/>
              <a:gd name="connsiteX1" fmla="*/ 515169 w 1113116"/>
              <a:gd name="connsiteY1" fmla="*/ 597945 h 597945"/>
              <a:gd name="connsiteX2" fmla="*/ 1 w 1113116"/>
              <a:gd name="connsiteY2" fmla="*/ 82776 h 597945"/>
              <a:gd name="connsiteX3" fmla="*/ 0 w 1113116"/>
              <a:gd name="connsiteY3" fmla="*/ 1 h 597945"/>
            </a:gdLst>
            <a:ahLst/>
            <a:cxnLst>
              <a:cxn ang="0">
                <a:pos x="connsiteX0" y="connsiteY0"/>
              </a:cxn>
              <a:cxn ang="0">
                <a:pos x="connsiteX1" y="connsiteY1"/>
              </a:cxn>
              <a:cxn ang="0">
                <a:pos x="connsiteX2" y="connsiteY2"/>
              </a:cxn>
              <a:cxn ang="0">
                <a:pos x="connsiteX3" y="connsiteY3"/>
              </a:cxn>
            </a:cxnLst>
            <a:rect l="l" t="t" r="r" b="b"/>
            <a:pathLst>
              <a:path w="1113116" h="597945">
                <a:moveTo>
                  <a:pt x="1113116" y="0"/>
                </a:moveTo>
                <a:lnTo>
                  <a:pt x="515169" y="597945"/>
                </a:lnTo>
                <a:lnTo>
                  <a:pt x="1" y="82776"/>
                </a:lnTo>
                <a:lnTo>
                  <a:pt x="0" y="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ndParaRPr>
          </a:p>
        </p:txBody>
      </p:sp>
      <p:sp>
        <p:nvSpPr>
          <p:cNvPr id="18" name="Rectangle 13"/>
          <p:cNvSpPr/>
          <p:nvPr>
            <p:custDataLst>
              <p:tags r:id="rId12"/>
            </p:custDataLst>
          </p:nvPr>
        </p:nvSpPr>
        <p:spPr>
          <a:xfrm>
            <a:off x="335321" y="64578"/>
            <a:ext cx="716470" cy="716470"/>
          </a:xfrm>
          <a:custGeom>
            <a:avLst/>
            <a:gdLst>
              <a:gd name="connsiteX0" fmla="*/ 358236 w 716470"/>
              <a:gd name="connsiteY0" fmla="*/ 0 h 716470"/>
              <a:gd name="connsiteX1" fmla="*/ 716470 w 716470"/>
              <a:gd name="connsiteY1" fmla="*/ 358236 h 716470"/>
              <a:gd name="connsiteX2" fmla="*/ 358236 w 716470"/>
              <a:gd name="connsiteY2" fmla="*/ 716470 h 716470"/>
              <a:gd name="connsiteX3" fmla="*/ 0 w 716470"/>
              <a:gd name="connsiteY3" fmla="*/ 358235 h 716470"/>
            </a:gdLst>
            <a:ahLst/>
            <a:cxnLst>
              <a:cxn ang="0">
                <a:pos x="connsiteX0" y="connsiteY0"/>
              </a:cxn>
              <a:cxn ang="0">
                <a:pos x="connsiteX1" y="connsiteY1"/>
              </a:cxn>
              <a:cxn ang="0">
                <a:pos x="connsiteX2" y="connsiteY2"/>
              </a:cxn>
              <a:cxn ang="0">
                <a:pos x="connsiteX3" y="connsiteY3"/>
              </a:cxn>
            </a:cxnLst>
            <a:rect l="l" t="t" r="r" b="b"/>
            <a:pathLst>
              <a:path w="716470" h="716470">
                <a:moveTo>
                  <a:pt x="358236" y="0"/>
                </a:moveTo>
                <a:lnTo>
                  <a:pt x="716470" y="358236"/>
                </a:lnTo>
                <a:lnTo>
                  <a:pt x="358236" y="716470"/>
                </a:lnTo>
                <a:lnTo>
                  <a:pt x="0" y="358235"/>
                </a:lnTo>
                <a:close/>
              </a:path>
            </a:pathLst>
          </a:cu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6350" y="-4445"/>
            <a:ext cx="494538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sym typeface="+mn-ea"/>
            </a:endParaRPr>
          </a:p>
        </p:txBody>
      </p:sp>
      <p:grpSp>
        <p:nvGrpSpPr>
          <p:cNvPr id="22" name="组合 21"/>
          <p:cNvGrpSpPr/>
          <p:nvPr>
            <p:custDataLst>
              <p:tags r:id="rId3"/>
            </p:custDataLst>
          </p:nvPr>
        </p:nvGrpSpPr>
        <p:grpSpPr>
          <a:xfrm>
            <a:off x="13031" y="-193955"/>
            <a:ext cx="1459945" cy="1188999"/>
            <a:chOff x="13031" y="-193955"/>
            <a:chExt cx="1459945" cy="1188999"/>
          </a:xfrm>
        </p:grpSpPr>
        <p:sp>
          <p:nvSpPr>
            <p:cNvPr id="19" name="任意多边形: 形状 18"/>
            <p:cNvSpPr/>
            <p:nvPr userDrawn="1">
              <p:custDataLst>
                <p:tags r:id="rId4"/>
              </p:custDataLst>
            </p:nvPr>
          </p:nvSpPr>
          <p:spPr>
            <a:xfrm rot="9000000">
              <a:off x="13031" y="-193955"/>
              <a:ext cx="849206" cy="759056"/>
            </a:xfrm>
            <a:custGeom>
              <a:avLst/>
              <a:gdLst>
                <a:gd name="connsiteX0" fmla="*/ 0 w 849206"/>
                <a:gd name="connsiteY0" fmla="*/ 348665 h 759056"/>
                <a:gd name="connsiteX1" fmla="*/ 0 w 849206"/>
                <a:gd name="connsiteY1" fmla="*/ 0 h 759056"/>
                <a:gd name="connsiteX2" fmla="*/ 849206 w 849206"/>
                <a:gd name="connsiteY2" fmla="*/ 0 h 759056"/>
                <a:gd name="connsiteX3" fmla="*/ 849206 w 849206"/>
                <a:gd name="connsiteY3" fmla="*/ 519363 h 759056"/>
                <a:gd name="connsiteX4" fmla="*/ 710819 w 849206"/>
                <a:gd name="connsiteY4" fmla="*/ 759056 h 75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206" h="759056">
                  <a:moveTo>
                    <a:pt x="0" y="348665"/>
                  </a:moveTo>
                  <a:lnTo>
                    <a:pt x="0" y="0"/>
                  </a:lnTo>
                  <a:lnTo>
                    <a:pt x="849206" y="0"/>
                  </a:lnTo>
                  <a:lnTo>
                    <a:pt x="849206" y="519363"/>
                  </a:lnTo>
                  <a:lnTo>
                    <a:pt x="710819" y="759056"/>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1" name="任意多边形: 形状 20"/>
            <p:cNvSpPr/>
            <p:nvPr userDrawn="1">
              <p:custDataLst>
                <p:tags r:id="rId5"/>
              </p:custDataLst>
            </p:nvPr>
          </p:nvSpPr>
          <p:spPr>
            <a:xfrm rot="9000000">
              <a:off x="15555" y="427073"/>
              <a:ext cx="567971" cy="567971"/>
            </a:xfrm>
            <a:custGeom>
              <a:avLst/>
              <a:gdLst>
                <a:gd name="connsiteX0" fmla="*/ 0 w 567971"/>
                <a:gd name="connsiteY0" fmla="*/ 567971 h 567971"/>
                <a:gd name="connsiteX1" fmla="*/ 0 w 567971"/>
                <a:gd name="connsiteY1" fmla="*/ 0 h 567971"/>
                <a:gd name="connsiteX2" fmla="*/ 567971 w 567971"/>
                <a:gd name="connsiteY2" fmla="*/ 0 h 567971"/>
                <a:gd name="connsiteX3" fmla="*/ 567971 w 567971"/>
                <a:gd name="connsiteY3" fmla="*/ 391189 h 567971"/>
                <a:gd name="connsiteX4" fmla="*/ 465906 w 567971"/>
                <a:gd name="connsiteY4" fmla="*/ 567971 h 5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71" h="567971">
                  <a:moveTo>
                    <a:pt x="0" y="567971"/>
                  </a:moveTo>
                  <a:lnTo>
                    <a:pt x="0" y="0"/>
                  </a:lnTo>
                  <a:lnTo>
                    <a:pt x="567971" y="0"/>
                  </a:lnTo>
                  <a:lnTo>
                    <a:pt x="567971" y="391189"/>
                  </a:lnTo>
                  <a:lnTo>
                    <a:pt x="465906" y="567971"/>
                  </a:lnTo>
                  <a:close/>
                </a:path>
              </a:pathLst>
            </a:cu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5" name="任意多边形: 形状 14"/>
            <p:cNvSpPr/>
            <p:nvPr userDrawn="1">
              <p:custDataLst>
                <p:tags r:id="rId6"/>
              </p:custDataLst>
            </p:nvPr>
          </p:nvSpPr>
          <p:spPr>
            <a:xfrm rot="9000000">
              <a:off x="1043349" y="-125583"/>
              <a:ext cx="429627" cy="271316"/>
            </a:xfrm>
            <a:custGeom>
              <a:avLst/>
              <a:gdLst>
                <a:gd name="connsiteX0" fmla="*/ 429627 w 429627"/>
                <a:gd name="connsiteY0" fmla="*/ 271316 h 271316"/>
                <a:gd name="connsiteX1" fmla="*/ 0 w 429627"/>
                <a:gd name="connsiteY1" fmla="*/ 23270 h 271316"/>
                <a:gd name="connsiteX2" fmla="*/ 0 w 429627"/>
                <a:gd name="connsiteY2" fmla="*/ 0 h 271316"/>
                <a:gd name="connsiteX3" fmla="*/ 429627 w 429627"/>
                <a:gd name="connsiteY3" fmla="*/ 0 h 271316"/>
              </a:gdLst>
              <a:ahLst/>
              <a:cxnLst>
                <a:cxn ang="0">
                  <a:pos x="connsiteX0" y="connsiteY0"/>
                </a:cxn>
                <a:cxn ang="0">
                  <a:pos x="connsiteX1" y="connsiteY1"/>
                </a:cxn>
                <a:cxn ang="0">
                  <a:pos x="connsiteX2" y="connsiteY2"/>
                </a:cxn>
                <a:cxn ang="0">
                  <a:pos x="connsiteX3" y="connsiteY3"/>
                </a:cxn>
              </a:cxnLst>
              <a:rect l="l" t="t" r="r" b="b"/>
              <a:pathLst>
                <a:path w="429627" h="271316">
                  <a:moveTo>
                    <a:pt x="429627" y="271316"/>
                  </a:moveTo>
                  <a:lnTo>
                    <a:pt x="0" y="23270"/>
                  </a:lnTo>
                  <a:lnTo>
                    <a:pt x="0" y="0"/>
                  </a:lnTo>
                  <a:lnTo>
                    <a:pt x="429627"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4" name="矩形 13"/>
            <p:cNvSpPr/>
            <p:nvPr userDrawn="1">
              <p:custDataLst>
                <p:tags r:id="rId7"/>
              </p:custDataLst>
            </p:nvPr>
          </p:nvSpPr>
          <p:spPr>
            <a:xfrm rot="9000000">
              <a:off x="1051850" y="346253"/>
              <a:ext cx="281844" cy="281844"/>
            </a:xfrm>
            <a:prstGeom prst="rect">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hasCustomPrompt="1"/>
            <p:custDataLst>
              <p:tags r:id="rId8"/>
            </p:custDataLst>
          </p:nvPr>
        </p:nvSpPr>
        <p:spPr>
          <a:xfrm>
            <a:off x="583200" y="770400"/>
            <a:ext cx="3960000" cy="882000"/>
          </a:xfrm>
        </p:spPr>
        <p:txBody>
          <a:bodyPr anchor="ctr"/>
          <a:lstStyle>
            <a:lvl1pPr>
              <a:defRPr sz="3600" baseline="0">
                <a:solidFill>
                  <a:schemeClr val="bg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9"/>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586800" y="1764000"/>
            <a:ext cx="3956400" cy="40932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5101200" y="769938"/>
            <a:ext cx="6480000" cy="508793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bg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6" name="组合 15"/>
          <p:cNvGrpSpPr/>
          <p:nvPr>
            <p:custDataLst>
              <p:tags r:id="rId9"/>
            </p:custDataLst>
          </p:nvPr>
        </p:nvGrpSpPr>
        <p:grpSpPr>
          <a:xfrm>
            <a:off x="13031" y="-193955"/>
            <a:ext cx="1459945" cy="1188999"/>
            <a:chOff x="13031" y="-193955"/>
            <a:chExt cx="1459945" cy="1188999"/>
          </a:xfrm>
        </p:grpSpPr>
        <p:sp>
          <p:nvSpPr>
            <p:cNvPr id="17" name="任意多边形: 形状 16"/>
            <p:cNvSpPr/>
            <p:nvPr userDrawn="1">
              <p:custDataLst>
                <p:tags r:id="rId10"/>
              </p:custDataLst>
            </p:nvPr>
          </p:nvSpPr>
          <p:spPr>
            <a:xfrm rot="9000000">
              <a:off x="13031" y="-193955"/>
              <a:ext cx="849206" cy="759056"/>
            </a:xfrm>
            <a:custGeom>
              <a:avLst/>
              <a:gdLst>
                <a:gd name="connsiteX0" fmla="*/ 0 w 849206"/>
                <a:gd name="connsiteY0" fmla="*/ 348665 h 759056"/>
                <a:gd name="connsiteX1" fmla="*/ 0 w 849206"/>
                <a:gd name="connsiteY1" fmla="*/ 0 h 759056"/>
                <a:gd name="connsiteX2" fmla="*/ 849206 w 849206"/>
                <a:gd name="connsiteY2" fmla="*/ 0 h 759056"/>
                <a:gd name="connsiteX3" fmla="*/ 849206 w 849206"/>
                <a:gd name="connsiteY3" fmla="*/ 519363 h 759056"/>
                <a:gd name="connsiteX4" fmla="*/ 710819 w 849206"/>
                <a:gd name="connsiteY4" fmla="*/ 759056 h 75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206" h="759056">
                  <a:moveTo>
                    <a:pt x="0" y="348665"/>
                  </a:moveTo>
                  <a:lnTo>
                    <a:pt x="0" y="0"/>
                  </a:lnTo>
                  <a:lnTo>
                    <a:pt x="849206" y="0"/>
                  </a:lnTo>
                  <a:lnTo>
                    <a:pt x="849206" y="519363"/>
                  </a:lnTo>
                  <a:lnTo>
                    <a:pt x="710819" y="759056"/>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任意多边形: 形状 17"/>
            <p:cNvSpPr/>
            <p:nvPr userDrawn="1">
              <p:custDataLst>
                <p:tags r:id="rId11"/>
              </p:custDataLst>
            </p:nvPr>
          </p:nvSpPr>
          <p:spPr>
            <a:xfrm rot="9000000">
              <a:off x="15555" y="427073"/>
              <a:ext cx="567971" cy="567971"/>
            </a:xfrm>
            <a:custGeom>
              <a:avLst/>
              <a:gdLst>
                <a:gd name="connsiteX0" fmla="*/ 0 w 567971"/>
                <a:gd name="connsiteY0" fmla="*/ 567971 h 567971"/>
                <a:gd name="connsiteX1" fmla="*/ 0 w 567971"/>
                <a:gd name="connsiteY1" fmla="*/ 0 h 567971"/>
                <a:gd name="connsiteX2" fmla="*/ 567971 w 567971"/>
                <a:gd name="connsiteY2" fmla="*/ 0 h 567971"/>
                <a:gd name="connsiteX3" fmla="*/ 567971 w 567971"/>
                <a:gd name="connsiteY3" fmla="*/ 391189 h 567971"/>
                <a:gd name="connsiteX4" fmla="*/ 465906 w 567971"/>
                <a:gd name="connsiteY4" fmla="*/ 567971 h 5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71" h="567971">
                  <a:moveTo>
                    <a:pt x="0" y="567971"/>
                  </a:moveTo>
                  <a:lnTo>
                    <a:pt x="0" y="0"/>
                  </a:lnTo>
                  <a:lnTo>
                    <a:pt x="567971" y="0"/>
                  </a:lnTo>
                  <a:lnTo>
                    <a:pt x="567971" y="391189"/>
                  </a:lnTo>
                  <a:lnTo>
                    <a:pt x="465906" y="567971"/>
                  </a:lnTo>
                  <a:close/>
                </a:path>
              </a:pathLst>
            </a:cu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9" name="任意多边形: 形状 18"/>
            <p:cNvSpPr/>
            <p:nvPr userDrawn="1">
              <p:custDataLst>
                <p:tags r:id="rId12"/>
              </p:custDataLst>
            </p:nvPr>
          </p:nvSpPr>
          <p:spPr>
            <a:xfrm rot="9000000">
              <a:off x="1043349" y="-125583"/>
              <a:ext cx="429627" cy="271316"/>
            </a:xfrm>
            <a:custGeom>
              <a:avLst/>
              <a:gdLst>
                <a:gd name="connsiteX0" fmla="*/ 429627 w 429627"/>
                <a:gd name="connsiteY0" fmla="*/ 271316 h 271316"/>
                <a:gd name="connsiteX1" fmla="*/ 0 w 429627"/>
                <a:gd name="connsiteY1" fmla="*/ 23270 h 271316"/>
                <a:gd name="connsiteX2" fmla="*/ 0 w 429627"/>
                <a:gd name="connsiteY2" fmla="*/ 0 h 271316"/>
                <a:gd name="connsiteX3" fmla="*/ 429627 w 429627"/>
                <a:gd name="connsiteY3" fmla="*/ 0 h 271316"/>
              </a:gdLst>
              <a:ahLst/>
              <a:cxnLst>
                <a:cxn ang="0">
                  <a:pos x="connsiteX0" y="connsiteY0"/>
                </a:cxn>
                <a:cxn ang="0">
                  <a:pos x="connsiteX1" y="connsiteY1"/>
                </a:cxn>
                <a:cxn ang="0">
                  <a:pos x="connsiteX2" y="connsiteY2"/>
                </a:cxn>
                <a:cxn ang="0">
                  <a:pos x="connsiteX3" y="connsiteY3"/>
                </a:cxn>
              </a:cxnLst>
              <a:rect l="l" t="t" r="r" b="b"/>
              <a:pathLst>
                <a:path w="429627" h="271316">
                  <a:moveTo>
                    <a:pt x="429627" y="271316"/>
                  </a:moveTo>
                  <a:lnTo>
                    <a:pt x="0" y="23270"/>
                  </a:lnTo>
                  <a:lnTo>
                    <a:pt x="0" y="0"/>
                  </a:lnTo>
                  <a:lnTo>
                    <a:pt x="429627"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0" name="矩形 19"/>
            <p:cNvSpPr/>
            <p:nvPr userDrawn="1">
              <p:custDataLst>
                <p:tags r:id="rId13"/>
              </p:custDataLst>
            </p:nvPr>
          </p:nvSpPr>
          <p:spPr>
            <a:xfrm rot="9000000">
              <a:off x="1051850" y="346253"/>
              <a:ext cx="281844" cy="281844"/>
            </a:xfrm>
            <a:prstGeom prst="rect">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bg1"/>
              </a:solidFill>
              <a:sym typeface="+mn-ea"/>
            </a:endParaRPr>
          </a:p>
        </p:txBody>
      </p:sp>
      <p:grpSp>
        <p:nvGrpSpPr>
          <p:cNvPr id="21" name="组合 20"/>
          <p:cNvGrpSpPr/>
          <p:nvPr>
            <p:custDataLst>
              <p:tags r:id="rId3"/>
            </p:custDataLst>
          </p:nvPr>
        </p:nvGrpSpPr>
        <p:grpSpPr>
          <a:xfrm>
            <a:off x="11122351" y="5574479"/>
            <a:ext cx="1279146" cy="1550708"/>
            <a:chOff x="11122351" y="5574479"/>
            <a:chExt cx="1279146" cy="1550708"/>
          </a:xfrm>
        </p:grpSpPr>
        <p:sp>
          <p:nvSpPr>
            <p:cNvPr id="16" name="任意多边形: 形状 15"/>
            <p:cNvSpPr/>
            <p:nvPr userDrawn="1">
              <p:custDataLst>
                <p:tags r:id="rId4"/>
              </p:custDataLst>
            </p:nvPr>
          </p:nvSpPr>
          <p:spPr>
            <a:xfrm rot="2700000">
              <a:off x="11215764" y="6121883"/>
              <a:ext cx="1003304" cy="1003304"/>
            </a:xfrm>
            <a:custGeom>
              <a:avLst/>
              <a:gdLst>
                <a:gd name="connsiteX0" fmla="*/ 0 w 1003304"/>
                <a:gd name="connsiteY0" fmla="*/ 0 h 1003304"/>
                <a:gd name="connsiteX1" fmla="*/ 1003304 w 1003304"/>
                <a:gd name="connsiteY1" fmla="*/ 0 h 1003304"/>
                <a:gd name="connsiteX2" fmla="*/ 1003304 w 1003304"/>
                <a:gd name="connsiteY2" fmla="*/ 331584 h 1003304"/>
                <a:gd name="connsiteX3" fmla="*/ 331584 w 1003304"/>
                <a:gd name="connsiteY3" fmla="*/ 1003304 h 1003304"/>
                <a:gd name="connsiteX4" fmla="*/ 0 w 1003304"/>
                <a:gd name="connsiteY4" fmla="*/ 1003304 h 100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04" h="1003304">
                  <a:moveTo>
                    <a:pt x="0" y="0"/>
                  </a:moveTo>
                  <a:lnTo>
                    <a:pt x="1003304" y="0"/>
                  </a:lnTo>
                  <a:lnTo>
                    <a:pt x="1003304" y="331584"/>
                  </a:lnTo>
                  <a:lnTo>
                    <a:pt x="331584" y="1003304"/>
                  </a:lnTo>
                  <a:lnTo>
                    <a:pt x="0" y="1003304"/>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userDrawn="1">
              <p:custDataLst>
                <p:tags r:id="rId5"/>
              </p:custDataLst>
            </p:nvPr>
          </p:nvSpPr>
          <p:spPr>
            <a:xfrm rot="2700000">
              <a:off x="11946744" y="6387990"/>
              <a:ext cx="368422" cy="541084"/>
            </a:xfrm>
            <a:custGeom>
              <a:avLst/>
              <a:gdLst>
                <a:gd name="connsiteX0" fmla="*/ 0 w 368422"/>
                <a:gd name="connsiteY0" fmla="*/ 0 h 541084"/>
                <a:gd name="connsiteX1" fmla="*/ 368422 w 368422"/>
                <a:gd name="connsiteY1" fmla="*/ 368422 h 541084"/>
                <a:gd name="connsiteX2" fmla="*/ 195760 w 368422"/>
                <a:gd name="connsiteY2" fmla="*/ 541084 h 541084"/>
                <a:gd name="connsiteX3" fmla="*/ 0 w 368422"/>
                <a:gd name="connsiteY3" fmla="*/ 541084 h 541084"/>
              </a:gdLst>
              <a:ahLst/>
              <a:cxnLst>
                <a:cxn ang="0">
                  <a:pos x="connsiteX0" y="connsiteY0"/>
                </a:cxn>
                <a:cxn ang="0">
                  <a:pos x="connsiteX1" y="connsiteY1"/>
                </a:cxn>
                <a:cxn ang="0">
                  <a:pos x="connsiteX2" y="connsiteY2"/>
                </a:cxn>
                <a:cxn ang="0">
                  <a:pos x="connsiteX3" y="connsiteY3"/>
                </a:cxn>
              </a:cxnLst>
              <a:rect l="l" t="t" r="r" b="b"/>
              <a:pathLst>
                <a:path w="368422" h="541084">
                  <a:moveTo>
                    <a:pt x="0" y="0"/>
                  </a:moveTo>
                  <a:lnTo>
                    <a:pt x="368422" y="368422"/>
                  </a:lnTo>
                  <a:lnTo>
                    <a:pt x="195760" y="541084"/>
                  </a:lnTo>
                  <a:lnTo>
                    <a:pt x="0" y="541084"/>
                  </a:lnTo>
                  <a:close/>
                </a:path>
              </a:pathLst>
            </a:custGeom>
            <a:solidFill>
              <a:srgbClr val="6E7397">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6"/>
              </p:custDataLst>
            </p:nvPr>
          </p:nvSpPr>
          <p:spPr>
            <a:xfrm rot="2700000">
              <a:off x="11122351" y="5636352"/>
              <a:ext cx="429627" cy="429627"/>
            </a:xfrm>
            <a:prstGeom prst="rect">
              <a:avLst/>
            </a:prstGeom>
            <a:solidFill>
              <a:srgbClr val="6E7397">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7"/>
              </p:custDataLst>
            </p:nvPr>
          </p:nvSpPr>
          <p:spPr>
            <a:xfrm rot="2700000">
              <a:off x="11712742" y="5574479"/>
              <a:ext cx="281844" cy="281844"/>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04800" y="493486"/>
            <a:ext cx="10976400" cy="741314"/>
          </a:xfrm>
        </p:spPr>
        <p:txBody>
          <a:bodyPr anchor="ct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604837" y="1681200"/>
            <a:ext cx="10990800" cy="3211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3"/>
            </p:custDataLst>
          </p:nvPr>
        </p:nvSpPr>
        <p:spPr>
          <a:xfrm>
            <a:off x="594000" y="5180400"/>
            <a:ext cx="11001600" cy="1011600"/>
          </a:xfrm>
        </p:spPr>
        <p:txBody>
          <a:bodyPr/>
          <a:lstStyle>
            <a:lvl1pPr marL="0" indent="0">
              <a:buNone/>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p:custDataLst>
              <p:tags r:id="rId2"/>
            </p:custDataLst>
          </p:nvPr>
        </p:nvGrpSpPr>
        <p:grpSpPr>
          <a:xfrm>
            <a:off x="11122351" y="5806946"/>
            <a:ext cx="1201552" cy="1410164"/>
            <a:chOff x="11122351" y="5806946"/>
            <a:chExt cx="1201552" cy="1410164"/>
          </a:xfrm>
        </p:grpSpPr>
        <p:sp>
          <p:nvSpPr>
            <p:cNvPr id="29" name="任意多边形: 形状 28"/>
            <p:cNvSpPr/>
            <p:nvPr userDrawn="1">
              <p:custDataLst>
                <p:tags r:id="rId3"/>
              </p:custDataLst>
            </p:nvPr>
          </p:nvSpPr>
          <p:spPr>
            <a:xfrm rot="2700000">
              <a:off x="11239878" y="6296135"/>
              <a:ext cx="838647" cy="1003304"/>
            </a:xfrm>
            <a:custGeom>
              <a:avLst/>
              <a:gdLst>
                <a:gd name="connsiteX0" fmla="*/ 0 w 838647"/>
                <a:gd name="connsiteY0" fmla="*/ 0 h 1003304"/>
                <a:gd name="connsiteX1" fmla="*/ 671163 w 838647"/>
                <a:gd name="connsiteY1" fmla="*/ 0 h 1003304"/>
                <a:gd name="connsiteX2" fmla="*/ 838647 w 838647"/>
                <a:gd name="connsiteY2" fmla="*/ 167484 h 1003304"/>
                <a:gd name="connsiteX3" fmla="*/ 2826 w 838647"/>
                <a:gd name="connsiteY3" fmla="*/ 1003304 h 1003304"/>
                <a:gd name="connsiteX4" fmla="*/ 0 w 838647"/>
                <a:gd name="connsiteY4" fmla="*/ 1003304 h 100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647" h="1003304">
                  <a:moveTo>
                    <a:pt x="0" y="0"/>
                  </a:moveTo>
                  <a:lnTo>
                    <a:pt x="671163" y="0"/>
                  </a:lnTo>
                  <a:lnTo>
                    <a:pt x="838647" y="167484"/>
                  </a:lnTo>
                  <a:lnTo>
                    <a:pt x="2826" y="1003304"/>
                  </a:lnTo>
                  <a:lnTo>
                    <a:pt x="0" y="100330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userDrawn="1">
              <p:custDataLst>
                <p:tags r:id="rId4"/>
              </p:custDataLst>
            </p:nvPr>
          </p:nvSpPr>
          <p:spPr>
            <a:xfrm rot="2700000">
              <a:off x="12017839" y="6581818"/>
              <a:ext cx="204043" cy="408085"/>
            </a:xfrm>
            <a:custGeom>
              <a:avLst/>
              <a:gdLst>
                <a:gd name="connsiteX0" fmla="*/ 0 w 204043"/>
                <a:gd name="connsiteY0" fmla="*/ 0 h 408085"/>
                <a:gd name="connsiteX1" fmla="*/ 204043 w 204043"/>
                <a:gd name="connsiteY1" fmla="*/ 204043 h 408085"/>
                <a:gd name="connsiteX2" fmla="*/ 0 w 204043"/>
                <a:gd name="connsiteY2" fmla="*/ 408085 h 408085"/>
              </a:gdLst>
              <a:ahLst/>
              <a:cxnLst>
                <a:cxn ang="0">
                  <a:pos x="connsiteX0" y="connsiteY0"/>
                </a:cxn>
                <a:cxn ang="0">
                  <a:pos x="connsiteX1" y="connsiteY1"/>
                </a:cxn>
                <a:cxn ang="0">
                  <a:pos x="connsiteX2" y="connsiteY2"/>
                </a:cxn>
              </a:cxnLst>
              <a:rect l="l" t="t" r="r" b="b"/>
              <a:pathLst>
                <a:path w="204043" h="408085">
                  <a:moveTo>
                    <a:pt x="0" y="0"/>
                  </a:moveTo>
                  <a:lnTo>
                    <a:pt x="204043" y="204043"/>
                  </a:lnTo>
                  <a:lnTo>
                    <a:pt x="0" y="408085"/>
                  </a:lnTo>
                  <a:close/>
                </a:path>
              </a:pathLst>
            </a:custGeom>
            <a:solidFill>
              <a:srgbClr val="6E7397">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5"/>
              </p:custDataLst>
            </p:nvPr>
          </p:nvSpPr>
          <p:spPr>
            <a:xfrm rot="2700000">
              <a:off x="11122351" y="5868819"/>
              <a:ext cx="429627" cy="429627"/>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custDataLst>
                <p:tags r:id="rId6"/>
              </p:custDataLst>
            </p:nvPr>
          </p:nvSpPr>
          <p:spPr>
            <a:xfrm rot="2700000">
              <a:off x="11712742" y="5806946"/>
              <a:ext cx="281844" cy="281844"/>
            </a:xfrm>
            <a:prstGeom prst="rect">
              <a:avLst/>
            </a:prstGeom>
            <a:solidFill>
              <a:schemeClr val="accent1">
                <a:lumMod val="60000"/>
                <a:lumOff val="4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custDataLst>
              <p:tags r:id="rId7"/>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8"/>
            </p:custDataLst>
          </p:nvPr>
        </p:nvSpPr>
        <p:spPr>
          <a:xfrm>
            <a:off x="579600" y="165029"/>
            <a:ext cx="11037600" cy="643217"/>
          </a:xfrm>
        </p:spPr>
        <p:txBody>
          <a:bodyPr anchor="ctr" anchorCtr="0"/>
          <a:lstStyle>
            <a:lvl1pPr>
              <a:defRPr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579600" y="1663200"/>
            <a:ext cx="53424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6242400" y="1663200"/>
            <a:ext cx="53676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4"/>
            </p:custDataLst>
          </p:nvPr>
        </p:nvSpPr>
        <p:spPr>
          <a:xfrm>
            <a:off x="572400" y="4816800"/>
            <a:ext cx="53424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5"/>
            </p:custDataLst>
          </p:nvPr>
        </p:nvSpPr>
        <p:spPr>
          <a:xfrm>
            <a:off x="6253200" y="4813200"/>
            <a:ext cx="53676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bg1"/>
              </a:solidFill>
              <a:sym typeface="+mn-ea"/>
            </a:endParaRPr>
          </a:p>
        </p:txBody>
      </p:sp>
      <p:grpSp>
        <p:nvGrpSpPr>
          <p:cNvPr id="19" name="组合 18"/>
          <p:cNvGrpSpPr/>
          <p:nvPr>
            <p:custDataLst>
              <p:tags r:id="rId3"/>
            </p:custDataLst>
          </p:nvPr>
        </p:nvGrpSpPr>
        <p:grpSpPr>
          <a:xfrm>
            <a:off x="-514985" y="3105150"/>
            <a:ext cx="1624330" cy="1242060"/>
            <a:chOff x="-515038" y="3104984"/>
            <a:chExt cx="1624613" cy="1242031"/>
          </a:xfrm>
        </p:grpSpPr>
        <p:sp>
          <p:nvSpPr>
            <p:cNvPr id="13" name="矩形 12"/>
            <p:cNvSpPr/>
            <p:nvPr userDrawn="1">
              <p:custDataLst>
                <p:tags r:id="rId4"/>
              </p:custDataLst>
            </p:nvPr>
          </p:nvSpPr>
          <p:spPr>
            <a:xfrm rot="2700000">
              <a:off x="681822" y="3125283"/>
              <a:ext cx="427753" cy="427753"/>
            </a:xfrm>
            <a:prstGeom prst="rect">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custDataLst>
                <p:tags r:id="rId5"/>
              </p:custDataLst>
            </p:nvPr>
          </p:nvSpPr>
          <p:spPr>
            <a:xfrm rot="2700000">
              <a:off x="-515038" y="3104984"/>
              <a:ext cx="1052725" cy="1052725"/>
            </a:xfrm>
            <a:custGeom>
              <a:avLst/>
              <a:gdLst>
                <a:gd name="connsiteX0" fmla="*/ 0 w 1052725"/>
                <a:gd name="connsiteY0" fmla="*/ 0 h 1052725"/>
                <a:gd name="connsiteX1" fmla="*/ 1052725 w 1052725"/>
                <a:gd name="connsiteY1" fmla="*/ 0 h 1052725"/>
                <a:gd name="connsiteX2" fmla="*/ 1052725 w 1052725"/>
                <a:gd name="connsiteY2" fmla="*/ 1052725 h 1052725"/>
                <a:gd name="connsiteX3" fmla="*/ 1032221 w 1052725"/>
                <a:gd name="connsiteY3" fmla="*/ 1052725 h 1052725"/>
                <a:gd name="connsiteX4" fmla="*/ 0 w 1052725"/>
                <a:gd name="connsiteY4" fmla="*/ 20504 h 10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725" h="1052725">
                  <a:moveTo>
                    <a:pt x="0" y="0"/>
                  </a:moveTo>
                  <a:lnTo>
                    <a:pt x="1052725" y="0"/>
                  </a:lnTo>
                  <a:lnTo>
                    <a:pt x="1052725" y="1052725"/>
                  </a:lnTo>
                  <a:lnTo>
                    <a:pt x="1032221" y="1052725"/>
                  </a:lnTo>
                  <a:lnTo>
                    <a:pt x="0" y="20504"/>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userDrawn="1">
              <p:custDataLst>
                <p:tags r:id="rId6"/>
              </p:custDataLst>
            </p:nvPr>
          </p:nvSpPr>
          <p:spPr>
            <a:xfrm rot="2700000">
              <a:off x="478882" y="3885747"/>
              <a:ext cx="461268" cy="461268"/>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custDataLst>
              <p:tags r:id="rId7"/>
            </p:custDataLst>
          </p:nvPr>
        </p:nvGrpSpPr>
        <p:grpSpPr>
          <a:xfrm flipH="1">
            <a:off x="11153140" y="3105150"/>
            <a:ext cx="1624330" cy="1242060"/>
            <a:chOff x="-515038" y="3104984"/>
            <a:chExt cx="1624613" cy="1242031"/>
          </a:xfrm>
        </p:grpSpPr>
        <p:sp>
          <p:nvSpPr>
            <p:cNvPr id="21" name="矩形 20"/>
            <p:cNvSpPr/>
            <p:nvPr userDrawn="1">
              <p:custDataLst>
                <p:tags r:id="rId8"/>
              </p:custDataLst>
            </p:nvPr>
          </p:nvSpPr>
          <p:spPr>
            <a:xfrm rot="2700000">
              <a:off x="681822" y="3125283"/>
              <a:ext cx="427753" cy="427753"/>
            </a:xfrm>
            <a:prstGeom prst="rect">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userDrawn="1">
              <p:custDataLst>
                <p:tags r:id="rId9"/>
              </p:custDataLst>
            </p:nvPr>
          </p:nvSpPr>
          <p:spPr>
            <a:xfrm rot="2700000">
              <a:off x="-515038" y="3104984"/>
              <a:ext cx="1052725" cy="1052725"/>
            </a:xfrm>
            <a:custGeom>
              <a:avLst/>
              <a:gdLst>
                <a:gd name="connsiteX0" fmla="*/ 0 w 1052725"/>
                <a:gd name="connsiteY0" fmla="*/ 0 h 1052725"/>
                <a:gd name="connsiteX1" fmla="*/ 1052725 w 1052725"/>
                <a:gd name="connsiteY1" fmla="*/ 0 h 1052725"/>
                <a:gd name="connsiteX2" fmla="*/ 1052725 w 1052725"/>
                <a:gd name="connsiteY2" fmla="*/ 1052725 h 1052725"/>
                <a:gd name="connsiteX3" fmla="*/ 1032221 w 1052725"/>
                <a:gd name="connsiteY3" fmla="*/ 1052725 h 1052725"/>
                <a:gd name="connsiteX4" fmla="*/ 0 w 1052725"/>
                <a:gd name="connsiteY4" fmla="*/ 20504 h 105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725" h="1052725">
                  <a:moveTo>
                    <a:pt x="0" y="0"/>
                  </a:moveTo>
                  <a:lnTo>
                    <a:pt x="1052725" y="0"/>
                  </a:lnTo>
                  <a:lnTo>
                    <a:pt x="1052725" y="1052725"/>
                  </a:lnTo>
                  <a:lnTo>
                    <a:pt x="1032221" y="1052725"/>
                  </a:lnTo>
                  <a:lnTo>
                    <a:pt x="0" y="20504"/>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10"/>
              </p:custDataLst>
            </p:nvPr>
          </p:nvSpPr>
          <p:spPr>
            <a:xfrm rot="2700000">
              <a:off x="478882" y="3885747"/>
              <a:ext cx="461268" cy="461268"/>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11"/>
            </p:custDataLst>
          </p:nvPr>
        </p:nvSpPr>
        <p:spPr>
          <a:xfrm>
            <a:off x="1522800" y="1339200"/>
            <a:ext cx="9144000" cy="2386800"/>
          </a:xfrm>
        </p:spPr>
        <p:txBody>
          <a:bodyPr anchor="b"/>
          <a:lstStyle>
            <a:lvl1pPr algn="ctr">
              <a:defRPr sz="60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5"/>
            </p:custDataLst>
          </p:nvPr>
        </p:nvSpPr>
        <p:spPr>
          <a:xfrm>
            <a:off x="1522413" y="3862800"/>
            <a:ext cx="9144000" cy="1656000"/>
          </a:xfrm>
        </p:spPr>
        <p:txBody>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6" Type="http://schemas.openxmlformats.org/officeDocument/2006/relationships/theme" Target="../theme/theme2.xml"/><Relationship Id="rId25" Type="http://schemas.openxmlformats.org/officeDocument/2006/relationships/tags" Target="../tags/tag209.xml"/><Relationship Id="rId24" Type="http://schemas.openxmlformats.org/officeDocument/2006/relationships/tags" Target="../tags/tag208.xml"/><Relationship Id="rId23" Type="http://schemas.openxmlformats.org/officeDocument/2006/relationships/tags" Target="../tags/tag207.xml"/><Relationship Id="rId22" Type="http://schemas.openxmlformats.org/officeDocument/2006/relationships/tags" Target="../tags/tag206.xml"/><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media/image8.png"/><Relationship Id="rId4" Type="http://schemas.openxmlformats.org/officeDocument/2006/relationships/tags" Target="../tags/tag212.xml"/><Relationship Id="rId3" Type="http://schemas.openxmlformats.org/officeDocument/2006/relationships/image" Target="../media/image7.png"/><Relationship Id="rId2" Type="http://schemas.openxmlformats.org/officeDocument/2006/relationships/tags" Target="../tags/tag211.xml"/><Relationship Id="rId1" Type="http://schemas.openxmlformats.org/officeDocument/2006/relationships/tags" Target="../tags/tag210.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64.xml"/><Relationship Id="rId5" Type="http://schemas.openxmlformats.org/officeDocument/2006/relationships/image" Target="../media/image8.png"/><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image" Target="../media/image9.png"/><Relationship Id="rId1" Type="http://schemas.openxmlformats.org/officeDocument/2006/relationships/tags" Target="../tags/tag261.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tags" Target="../tags/tag269.xml"/><Relationship Id="rId7" Type="http://schemas.openxmlformats.org/officeDocument/2006/relationships/tags" Target="../tags/tag26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tags" Target="../tags/tag273.xml"/><Relationship Id="rId7" Type="http://schemas.openxmlformats.org/officeDocument/2006/relationships/image" Target="../media/image17.png"/><Relationship Id="rId6" Type="http://schemas.openxmlformats.org/officeDocument/2006/relationships/tags" Target="../tags/tag27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7.xml"/><Relationship Id="rId5" Type="http://schemas.openxmlformats.org/officeDocument/2006/relationships/tags" Target="../tags/tag276.xml"/><Relationship Id="rId4" Type="http://schemas.openxmlformats.org/officeDocument/2006/relationships/image" Target="../media/image18.png"/><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7.xml"/><Relationship Id="rId6" Type="http://schemas.openxmlformats.org/officeDocument/2006/relationships/tags" Target="../tags/tag279.xml"/><Relationship Id="rId5" Type="http://schemas.openxmlformats.org/officeDocument/2006/relationships/image" Target="../media/image20.png"/><Relationship Id="rId4" Type="http://schemas.openxmlformats.org/officeDocument/2006/relationships/tags" Target="../tags/tag278.xml"/><Relationship Id="rId3" Type="http://schemas.openxmlformats.org/officeDocument/2006/relationships/image" Target="../media/image19.png"/><Relationship Id="rId2" Type="http://schemas.openxmlformats.org/officeDocument/2006/relationships/tags" Target="../tags/tag277.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282.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287.xml"/><Relationship Id="rId3" Type="http://schemas.openxmlformats.org/officeDocument/2006/relationships/image" Target="../media/image24.png"/><Relationship Id="rId2" Type="http://schemas.openxmlformats.org/officeDocument/2006/relationships/tags" Target="../tags/tag286.xml"/><Relationship Id="rId1" Type="http://schemas.openxmlformats.org/officeDocument/2006/relationships/tags" Target="../tags/tag285.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289.xml"/><Relationship Id="rId3" Type="http://schemas.openxmlformats.org/officeDocument/2006/relationships/image" Target="../media/image25.png"/><Relationship Id="rId2" Type="http://schemas.openxmlformats.org/officeDocument/2006/relationships/tags" Target="../tags/tag288.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microsoft.com/office/2007/relationships/hdphoto" Target="../media/image4.wdp"/><Relationship Id="rId5" Type="http://schemas.openxmlformats.org/officeDocument/2006/relationships/image" Target="../media/image3.jpeg"/><Relationship Id="rId4" Type="http://schemas.openxmlformats.org/officeDocument/2006/relationships/tags" Target="../tags/tag216.xml"/><Relationship Id="rId3" Type="http://schemas.microsoft.com/office/2007/relationships/hdphoto" Target="../media/image2.wdp"/><Relationship Id="rId29" Type="http://schemas.openxmlformats.org/officeDocument/2006/relationships/notesSlide" Target="../notesSlides/notesSlide1.xml"/><Relationship Id="rId28" Type="http://schemas.openxmlformats.org/officeDocument/2006/relationships/slideLayout" Target="../slideLayouts/slideLayout17.xml"/><Relationship Id="rId27" Type="http://schemas.openxmlformats.org/officeDocument/2006/relationships/tags" Target="../tags/tag235.xml"/><Relationship Id="rId26" Type="http://schemas.openxmlformats.org/officeDocument/2006/relationships/image" Target="../media/image7.png"/><Relationship Id="rId25" Type="http://schemas.openxmlformats.org/officeDocument/2006/relationships/tags" Target="../tags/tag234.xml"/><Relationship Id="rId24" Type="http://schemas.openxmlformats.org/officeDocument/2006/relationships/tags" Target="../tags/tag233.xml"/><Relationship Id="rId23" Type="http://schemas.openxmlformats.org/officeDocument/2006/relationships/image" Target="../media/image8.png"/><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image" Target="../media/image1.jpeg"/><Relationship Id="rId19" Type="http://schemas.openxmlformats.org/officeDocument/2006/relationships/tags" Target="../tags/tag229.xml"/><Relationship Id="rId18" Type="http://schemas.openxmlformats.org/officeDocument/2006/relationships/tags" Target="../tags/tag228.xml"/><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tags" Target="../tags/tag215.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tags" Target="../tags/tag292.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7.xml"/><Relationship Id="rId5" Type="http://schemas.openxmlformats.org/officeDocument/2006/relationships/tags" Target="../tags/tag295.xml"/><Relationship Id="rId4" Type="http://schemas.openxmlformats.org/officeDocument/2006/relationships/image" Target="../media/image30.png"/><Relationship Id="rId3" Type="http://schemas.openxmlformats.org/officeDocument/2006/relationships/tags" Target="../tags/tag294.xml"/><Relationship Id="rId2" Type="http://schemas.openxmlformats.org/officeDocument/2006/relationships/tags" Target="../tags/tag293.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7.xml"/><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30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tags" Target="../tags/tag300.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305.xml"/><Relationship Id="rId5" Type="http://schemas.openxmlformats.org/officeDocument/2006/relationships/image" Target="../media/image8.png"/><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image" Target="../media/image9.png"/><Relationship Id="rId1" Type="http://schemas.openxmlformats.org/officeDocument/2006/relationships/tags" Target="../tags/tag302.xml"/></Relationships>
</file>

<file path=ppt/slides/_rels/slide25.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3" Type="http://schemas.openxmlformats.org/officeDocument/2006/relationships/slideLayout" Target="../slideLayouts/slideLayout25.xml"/><Relationship Id="rId12" Type="http://schemas.openxmlformats.org/officeDocument/2006/relationships/tags" Target="../tags/tag306.xml"/><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tags" Target="../tags/tag309.xml"/><Relationship Id="rId4" Type="http://schemas.openxmlformats.org/officeDocument/2006/relationships/image" Target="../media/image8.png"/><Relationship Id="rId3" Type="http://schemas.openxmlformats.org/officeDocument/2006/relationships/tags" Target="../tags/tag308.xml"/><Relationship Id="rId2" Type="http://schemas.openxmlformats.org/officeDocument/2006/relationships/image" Target="../media/image7.png"/><Relationship Id="rId1" Type="http://schemas.openxmlformats.org/officeDocument/2006/relationships/tags" Target="../tags/tag307.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39.xml"/><Relationship Id="rId5" Type="http://schemas.openxmlformats.org/officeDocument/2006/relationships/image" Target="../media/image8.png"/><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image" Target="../media/image9.png"/><Relationship Id="rId1" Type="http://schemas.openxmlformats.org/officeDocument/2006/relationships/tags" Target="../tags/tag236.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4.xml"/><Relationship Id="rId4" Type="http://schemas.openxmlformats.org/officeDocument/2006/relationships/tags" Target="../tags/tag242.xml"/><Relationship Id="rId3" Type="http://schemas.openxmlformats.org/officeDocument/2006/relationships/image" Target="../media/image7.png"/><Relationship Id="rId2" Type="http://schemas.openxmlformats.org/officeDocument/2006/relationships/tags" Target="../tags/tag241.xml"/><Relationship Id="rId1" Type="http://schemas.openxmlformats.org/officeDocument/2006/relationships/tags" Target="../tags/tag240.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4.xml"/><Relationship Id="rId6" Type="http://schemas.openxmlformats.org/officeDocument/2006/relationships/tags" Target="../tags/tag246.xml"/><Relationship Id="rId5" Type="http://schemas.openxmlformats.org/officeDocument/2006/relationships/image" Target="../media/image10.png"/><Relationship Id="rId4" Type="http://schemas.openxmlformats.org/officeDocument/2006/relationships/image" Target="../media/image7.png"/><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50.xml"/><Relationship Id="rId5" Type="http://schemas.openxmlformats.org/officeDocument/2006/relationships/image" Target="../media/image8.png"/><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image" Target="../media/image9.png"/><Relationship Id="rId1" Type="http://schemas.openxmlformats.org/officeDocument/2006/relationships/tags" Target="../tags/tag24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255.xml"/><Relationship Id="rId1" Type="http://schemas.openxmlformats.org/officeDocument/2006/relationships/tags" Target="../tags/tag25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257.xml"/><Relationship Id="rId1" Type="http://schemas.openxmlformats.org/officeDocument/2006/relationships/tags" Target="../tags/tag256.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6423058" y="2489128"/>
            <a:ext cx="6342982" cy="1095705"/>
          </a:xfrm>
        </p:spPr>
        <p:txBody>
          <a:bodyPr>
            <a:noAutofit/>
          </a:bodyPr>
          <a:lstStyle/>
          <a:p>
            <a:pPr algn="l"/>
            <a:r>
              <a:rPr lang="zh-CN" altLang="en-US" sz="4000" dirty="0">
                <a:solidFill>
                  <a:schemeClr val="bg2"/>
                </a:solidFill>
                <a:effectLst>
                  <a:innerShdw blurRad="63500" dist="50800" dir="13500000">
                    <a:srgbClr val="000000">
                      <a:alpha val="50000"/>
                    </a:srgbClr>
                  </a:innerShdw>
                </a:effectLst>
                <a:sym typeface="Arial" panose="020B0604020202020204" pitchFamily="34" charset="0"/>
              </a:rPr>
              <a:t>Vehicle </a:t>
            </a:r>
            <a:r>
              <a:rPr lang="en-US" altLang="zh-CN" sz="4000" dirty="0">
                <a:solidFill>
                  <a:schemeClr val="bg2"/>
                </a:solidFill>
                <a:effectLst>
                  <a:innerShdw blurRad="63500" dist="50800" dir="13500000">
                    <a:srgbClr val="000000">
                      <a:alpha val="50000"/>
                    </a:srgbClr>
                  </a:innerShdw>
                </a:effectLst>
                <a:sym typeface="Arial" panose="020B0604020202020204" pitchFamily="34" charset="0"/>
              </a:rPr>
              <a:t>L</a:t>
            </a:r>
            <a:r>
              <a:rPr lang="zh-CN" altLang="en-US" sz="4000" dirty="0">
                <a:solidFill>
                  <a:schemeClr val="bg2"/>
                </a:solidFill>
                <a:effectLst>
                  <a:innerShdw blurRad="63500" dist="50800" dir="13500000">
                    <a:srgbClr val="000000">
                      <a:alpha val="50000"/>
                    </a:srgbClr>
                  </a:innerShdw>
                </a:effectLst>
                <a:sym typeface="Arial" panose="020B0604020202020204" pitchFamily="34" charset="0"/>
              </a:rPr>
              <a:t>icense </a:t>
            </a:r>
            <a:r>
              <a:rPr lang="en-US" altLang="zh-CN" sz="4000" dirty="0">
                <a:solidFill>
                  <a:schemeClr val="bg2"/>
                </a:solidFill>
                <a:effectLst>
                  <a:innerShdw blurRad="63500" dist="50800" dir="13500000">
                    <a:srgbClr val="000000">
                      <a:alpha val="50000"/>
                    </a:srgbClr>
                  </a:innerShdw>
                </a:effectLst>
                <a:sym typeface="Arial" panose="020B0604020202020204" pitchFamily="34" charset="0"/>
              </a:rPr>
              <a:t>P</a:t>
            </a:r>
            <a:r>
              <a:rPr lang="zh-CN" altLang="en-US" sz="4000" dirty="0">
                <a:solidFill>
                  <a:schemeClr val="bg2"/>
                </a:solidFill>
                <a:effectLst>
                  <a:innerShdw blurRad="63500" dist="50800" dir="13500000">
                    <a:srgbClr val="000000">
                      <a:alpha val="50000"/>
                    </a:srgbClr>
                  </a:innerShdw>
                </a:effectLst>
                <a:sym typeface="Arial" panose="020B0604020202020204" pitchFamily="34" charset="0"/>
              </a:rPr>
              <a:t>late </a:t>
            </a:r>
            <a:r>
              <a:rPr lang="en-US" altLang="zh-CN" sz="4000" dirty="0">
                <a:solidFill>
                  <a:schemeClr val="bg2"/>
                </a:solidFill>
                <a:effectLst>
                  <a:innerShdw blurRad="63500" dist="50800" dir="13500000">
                    <a:srgbClr val="000000">
                      <a:alpha val="50000"/>
                    </a:srgbClr>
                  </a:innerShdw>
                </a:effectLst>
                <a:sym typeface="Arial" panose="020B0604020202020204" pitchFamily="34" charset="0"/>
              </a:rPr>
              <a:t>R</a:t>
            </a:r>
            <a:r>
              <a:rPr lang="zh-CN" altLang="en-US" sz="4000" dirty="0">
                <a:solidFill>
                  <a:schemeClr val="bg2"/>
                </a:solidFill>
                <a:effectLst>
                  <a:innerShdw blurRad="63500" dist="50800" dir="13500000">
                    <a:srgbClr val="000000">
                      <a:alpha val="50000"/>
                    </a:srgbClr>
                  </a:innerShdw>
                </a:effectLst>
                <a:sym typeface="Arial" panose="020B0604020202020204" pitchFamily="34" charset="0"/>
              </a:rPr>
              <a:t>ecognition </a:t>
            </a:r>
            <a:endParaRPr lang="zh-CN" altLang="en-US" sz="4000" dirty="0">
              <a:solidFill>
                <a:schemeClr val="bg2"/>
              </a:solidFill>
              <a:effectLst>
                <a:innerShdw blurRad="63500" dist="50800" dir="13500000">
                  <a:srgbClr val="000000">
                    <a:alpha val="50000"/>
                  </a:srgbClr>
                </a:innerShdw>
              </a:effectLst>
              <a:sym typeface="Arial" panose="020B0604020202020204" pitchFamily="34" charset="0"/>
            </a:endParaRPr>
          </a:p>
        </p:txBody>
      </p:sp>
      <p:sp>
        <p:nvSpPr>
          <p:cNvPr id="4" name="文本占位符 3"/>
          <p:cNvSpPr>
            <a:spLocks noGrp="1"/>
          </p:cNvSpPr>
          <p:nvPr>
            <p:ph type="body" sz="quarter" idx="13"/>
          </p:nvPr>
        </p:nvSpPr>
        <p:spPr>
          <a:xfrm>
            <a:off x="8568690" y="5114290"/>
            <a:ext cx="3298825" cy="1005840"/>
          </a:xfrm>
        </p:spPr>
        <p:txBody>
          <a:bodyPr>
            <a:normAutofit/>
          </a:bodyPr>
          <a:p>
            <a:pPr algn="r"/>
            <a:r>
              <a:rPr lang="en-US" altLang="zh-CN">
                <a:solidFill>
                  <a:schemeClr val="tx1"/>
                </a:solidFill>
                <a:effectLst>
                  <a:outerShdw blurRad="38100" dist="38100" dir="2700000" algn="tl">
                    <a:srgbClr val="000000">
                      <a:alpha val="43137"/>
                    </a:srgbClr>
                  </a:outerShdw>
                </a:effectLst>
              </a:rPr>
              <a:t>Melantha Wang 1129627</a:t>
            </a:r>
            <a:endParaRPr lang="en-US" altLang="zh-CN">
              <a:solidFill>
                <a:schemeClr val="tx1"/>
              </a:solidFill>
              <a:effectLst>
                <a:outerShdw blurRad="38100" dist="38100" dir="2700000" algn="tl">
                  <a:srgbClr val="000000">
                    <a:alpha val="43137"/>
                  </a:srgbClr>
                </a:outerShdw>
              </a:effectLst>
            </a:endParaRPr>
          </a:p>
          <a:p>
            <a:pPr algn="r"/>
            <a:r>
              <a:rPr lang="en-US" altLang="zh-CN">
                <a:solidFill>
                  <a:schemeClr val="tx1"/>
                </a:solidFill>
                <a:effectLst>
                  <a:outerShdw blurRad="38100" dist="38100" dir="2700000" algn="tl">
                    <a:srgbClr val="000000">
                      <a:alpha val="43137"/>
                    </a:srgbClr>
                  </a:outerShdw>
                </a:effectLst>
              </a:rPr>
              <a:t>Aurora Jin 1129371</a:t>
            </a:r>
            <a:endParaRPr lang="en-US" altLang="zh-CN">
              <a:solidFill>
                <a:schemeClr val="tx1"/>
              </a:solidFill>
              <a:effectLst>
                <a:outerShdw blurRad="38100" dist="38100" dir="2700000" algn="tl">
                  <a:srgbClr val="000000">
                    <a:alpha val="43137"/>
                  </a:srgbClr>
                </a:outerShdw>
              </a:effectLst>
            </a:endParaRPr>
          </a:p>
          <a:p>
            <a:pPr algn="r"/>
            <a:endParaRPr lang="en-US" altLang="zh-CN">
              <a:solidFill>
                <a:schemeClr val="tx1"/>
              </a:solidFill>
              <a:effectLst>
                <a:outerShdw blurRad="38100" dist="38100" dir="2700000" algn="tl">
                  <a:srgbClr val="000000">
                    <a:alpha val="43137"/>
                  </a:srgbClr>
                </a:outerShdw>
              </a:effectLst>
            </a:endParaRPr>
          </a:p>
        </p:txBody>
      </p:sp>
      <p:sp>
        <p:nvSpPr>
          <p:cNvPr id="3" name="副标题 2"/>
          <p:cNvSpPr>
            <a:spLocks noGrp="1"/>
          </p:cNvSpPr>
          <p:nvPr>
            <p:ph type="subTitle" idx="1"/>
            <p:custDataLst>
              <p:tags r:id="rId2"/>
            </p:custDataLst>
          </p:nvPr>
        </p:nvSpPr>
        <p:spPr>
          <a:xfrm>
            <a:off x="5801392" y="4143969"/>
            <a:ext cx="6342983" cy="535983"/>
          </a:xfrm>
        </p:spPr>
        <p:txBody>
          <a:bodyPr>
            <a:normAutofit fontScale="90000"/>
          </a:bodyPr>
          <a:lstStyle/>
          <a:p>
            <a:r>
              <a:rPr lang="zh-CN" altLang="en-US" i="1" dirty="0">
                <a:solidFill>
                  <a:schemeClr val="bg2"/>
                </a:solidFill>
                <a:effectLst>
                  <a:innerShdw blurRad="63500" dist="50800" dir="13500000">
                    <a:srgbClr val="000000">
                      <a:alpha val="50000"/>
                    </a:srgbClr>
                  </a:innerShdw>
                </a:effectLst>
                <a:sym typeface="Arial" panose="020B0604020202020204" pitchFamily="34" charset="0"/>
              </a:rPr>
              <a:t>Computer vision and Image processing</a:t>
            </a:r>
            <a:endParaRPr lang="zh-CN" altLang="en-US" i="1" dirty="0">
              <a:solidFill>
                <a:schemeClr val="bg2"/>
              </a:solidFill>
              <a:effectLst>
                <a:innerShdw blurRad="63500" dist="50800" dir="13500000">
                  <a:srgbClr val="000000">
                    <a:alpha val="50000"/>
                  </a:srgbClr>
                </a:innerShdw>
              </a:effectLst>
              <a:sym typeface="Arial" panose="020B0604020202020204" pitchFamily="34" charset="0"/>
            </a:endParaRPr>
          </a:p>
        </p:txBody>
      </p:sp>
      <p:pic>
        <p:nvPicPr>
          <p:cNvPr id="6" name="图片 5"/>
          <p:cNvPicPr>
            <a:picLocks noChangeAspect="1"/>
          </p:cNvPicPr>
          <p:nvPr/>
        </p:nvPicPr>
        <p:blipFill>
          <a:blip r:embed="rId3"/>
          <a:srcRect l="3718" t="3016" r="32950" b="-395"/>
          <a:stretch>
            <a:fillRect/>
          </a:stretch>
        </p:blipFill>
        <p:spPr>
          <a:xfrm>
            <a:off x="1435100" y="5177155"/>
            <a:ext cx="942975" cy="942975"/>
          </a:xfrm>
          <a:prstGeom prst="diamond">
            <a:avLst/>
          </a:prstGeom>
        </p:spPr>
      </p:pic>
      <p:pic>
        <p:nvPicPr>
          <p:cNvPr id="10" name="图片 9"/>
          <p:cNvPicPr>
            <a:picLocks noChangeAspect="1"/>
          </p:cNvPicPr>
          <p:nvPr>
            <p:custDataLst>
              <p:tags r:id="rId4"/>
            </p:custDataLst>
          </p:nvPr>
        </p:nvPicPr>
        <p:blipFill>
          <a:blip r:embed="rId5"/>
          <a:srcRect l="27936" t="8092" r="17273" b="-706"/>
          <a:stretch>
            <a:fillRect/>
          </a:stretch>
        </p:blipFill>
        <p:spPr>
          <a:xfrm>
            <a:off x="160020" y="965835"/>
            <a:ext cx="4580255" cy="4580255"/>
          </a:xfrm>
          <a:prstGeom prst="diamond">
            <a:avLst/>
          </a:prstGeom>
        </p:spPr>
      </p:pic>
      <p:sp>
        <p:nvSpPr>
          <p:cNvPr id="15" name="菱形 14"/>
          <p:cNvSpPr/>
          <p:nvPr>
            <p:custDataLst>
              <p:tags r:id="rId6"/>
            </p:custDataLst>
          </p:nvPr>
        </p:nvSpPr>
        <p:spPr>
          <a:xfrm>
            <a:off x="3597706" y="2252545"/>
            <a:ext cx="2553498" cy="2553498"/>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Tree>
    <p:custDataLst>
      <p:tags r:id="rId7"/>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custDataLst>
              <p:tags r:id="rId1"/>
            </p:custDataLst>
          </p:nvPr>
        </p:nvSpPr>
        <p:spPr>
          <a:xfrm>
            <a:off x="564515" y="1101090"/>
            <a:ext cx="4617720" cy="4312920"/>
          </a:xfrm>
        </p:spPr>
        <p:txBody>
          <a:bodyPr>
            <a:noAutofit/>
          </a:bodyPr>
          <a:lstStyle/>
          <a:p>
            <a:pPr marL="0" indent="0" algn="l">
              <a:buNone/>
            </a:pPr>
            <a:r>
              <a:rPr lang="en-US" altLang="zh-CN" sz="2800" b="1" dirty="0">
                <a:solidFill>
                  <a:schemeClr val="bg1"/>
                </a:solidFill>
              </a:rPr>
              <a:t> NumPy</a:t>
            </a:r>
            <a:endParaRPr lang="en-US" altLang="zh-CN" sz="2800" b="1" dirty="0">
              <a:solidFill>
                <a:schemeClr val="bg1"/>
              </a:solidFill>
            </a:endParaRPr>
          </a:p>
          <a:p>
            <a:pPr marL="685800" lvl="1" indent="-228600" algn="l">
              <a:buFont typeface="Arial" panose="020B0604020202020204" pitchFamily="34" charset="0"/>
              <a:buChar char="•"/>
            </a:pPr>
            <a:r>
              <a:rPr lang="en-US" altLang="zh-CN" sz="2000" dirty="0">
                <a:solidFill>
                  <a:schemeClr val="bg1"/>
                </a:solidFill>
              </a:rPr>
              <a:t>An open-source library for working efficiently with arrays</a:t>
            </a:r>
            <a:endParaRPr lang="en-US" altLang="zh-CN" sz="2000" dirty="0">
              <a:solidFill>
                <a:schemeClr val="bg1"/>
              </a:solidFill>
            </a:endParaRPr>
          </a:p>
          <a:p>
            <a:pPr marL="685800" lvl="1" indent="-228600" algn="l">
              <a:buFont typeface="Arial" panose="020B0604020202020204" pitchFamily="34" charset="0"/>
              <a:buChar char="•"/>
            </a:pPr>
            <a:r>
              <a:rPr lang="en-US" sz="2000" dirty="0">
                <a:solidFill>
                  <a:schemeClr val="bg1"/>
                </a:solidFill>
              </a:rPr>
              <a:t>P</a:t>
            </a:r>
            <a:r>
              <a:rPr sz="2000" dirty="0">
                <a:solidFill>
                  <a:schemeClr val="bg1"/>
                </a:solidFill>
              </a:rPr>
              <a:t>rovide</a:t>
            </a:r>
            <a:r>
              <a:rPr lang="en-US" sz="2000" dirty="0">
                <a:solidFill>
                  <a:schemeClr val="bg1"/>
                </a:solidFill>
              </a:rPr>
              <a:t>s more</a:t>
            </a:r>
            <a:r>
              <a:rPr sz="2000" dirty="0">
                <a:solidFill>
                  <a:schemeClr val="bg1"/>
                </a:solidFill>
              </a:rPr>
              <a:t> efficient storage and data operations as the arrays grow larger in size</a:t>
            </a:r>
            <a:r>
              <a:rPr lang="en-US" altLang="zh-CN" sz="2000" dirty="0">
                <a:solidFill>
                  <a:schemeClr val="bg1"/>
                </a:solidFill>
              </a:rPr>
              <a:t>image reading &amp; writing</a:t>
            </a:r>
            <a:endParaRPr lang="en-US" altLang="zh-CN" sz="2000" dirty="0">
              <a:solidFill>
                <a:schemeClr val="bg1"/>
              </a:solidFill>
            </a:endParaRPr>
          </a:p>
          <a:p>
            <a:pPr marL="457200" lvl="1" indent="0" algn="l">
              <a:buFont typeface="Arial" panose="020B0604020202020204" pitchFamily="34" charset="0"/>
              <a:buNone/>
            </a:pPr>
            <a:endParaRPr lang="en-US" altLang="zh-CN" sz="2800" dirty="0">
              <a:solidFill>
                <a:schemeClr val="bg1"/>
              </a:solidFill>
            </a:endParaRPr>
          </a:p>
        </p:txBody>
      </p:sp>
      <p:sp>
        <p:nvSpPr>
          <p:cNvPr id="2" name="文本占位符 7"/>
          <p:cNvSpPr>
            <a:spLocks noGrp="1"/>
          </p:cNvSpPr>
          <p:nvPr>
            <p:custDataLst>
              <p:tags r:id="rId2"/>
            </p:custDataLst>
          </p:nvPr>
        </p:nvSpPr>
        <p:spPr>
          <a:xfrm>
            <a:off x="6189980" y="1272540"/>
            <a:ext cx="5343525" cy="4312920"/>
          </a:xfrm>
          <a:prstGeom prst="rect">
            <a:avLst/>
          </a:prstGeom>
        </p:spPr>
        <p:txBody>
          <a:bodyPr vert="horz" lIns="90170" tIns="46990" rIns="90170" bIns="46990" rtlCol="0">
            <a:noAutofit/>
          </a:bodyPr>
          <a:lstStyle>
            <a:lvl1pPr marL="228600" indent="-228600" algn="ctr"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altLang="zh-CN" sz="2800" b="1" dirty="0">
                <a:solidFill>
                  <a:schemeClr val="bg1"/>
                </a:solidFill>
              </a:rPr>
              <a:t> P</a:t>
            </a:r>
            <a:r>
              <a:rPr lang="en-US" altLang="zh-CN" sz="2800" dirty="0">
                <a:sym typeface="+mn-ea"/>
              </a:rPr>
              <a:t>ytesseract</a:t>
            </a:r>
            <a:endParaRPr lang="en-US" altLang="zh-CN" sz="2800" b="1" dirty="0">
              <a:solidFill>
                <a:schemeClr val="bg1"/>
              </a:solidFill>
            </a:endParaRPr>
          </a:p>
          <a:p>
            <a:pPr marL="685800" lvl="1" indent="-228600" algn="l" defTabSz="914400">
              <a:buClrTx/>
              <a:buSzTx/>
              <a:buFont typeface="Arial" panose="020B0604020202020204" pitchFamily="34" charset="0"/>
              <a:buChar char="•"/>
              <a:tabLst>
                <a:tab pos="1609725" algn="l"/>
              </a:tabLst>
            </a:pPr>
            <a:r>
              <a:rPr lang="en-US" altLang="zh-CN" sz="2000" dirty="0">
                <a:solidFill>
                  <a:schemeClr val="bg1"/>
                </a:solidFill>
              </a:rPr>
              <a:t>A wrapper for Google’s Tesseract-OCR Engine. It is also useful as a stand-alone invocation script to tesseract, as it can read all image types supported by the Pillow and Leptonica imaging libraries, including jpeg, png, gif, bmp, tiff, and others</a:t>
            </a:r>
            <a:endParaRPr lang="en-US" altLang="zh-CN" sz="2000" dirty="0">
              <a:solidFill>
                <a:schemeClr val="bg1"/>
              </a:solidFill>
            </a:endParaRP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custDataLst>
              <p:tags r:id="rId1"/>
            </p:custDataLst>
          </p:nvPr>
        </p:nvSpPr>
        <p:spPr>
          <a:xfrm>
            <a:off x="7695941" y="2596902"/>
            <a:ext cx="3831772" cy="1015663"/>
          </a:xfrm>
          <a:prstGeom prst="rect">
            <a:avLst/>
          </a:prstGeom>
          <a:noFill/>
          <a:ln>
            <a:noFill/>
          </a:ln>
        </p:spPr>
        <p:txBody>
          <a:bodyPr wrap="square" rtlCol="0">
            <a:normAutofit/>
          </a:bodyPr>
          <a:lstStyle>
            <a:defPPr>
              <a:defRPr lang="zh-CN"/>
            </a:defPPr>
            <a:lvl1pPr algn="ctr">
              <a:defRPr sz="6000" b="1">
                <a:blipFill dpi="0" rotWithShape="1">
                  <a:blip r:embed="rId2"/>
                  <a:srcRect/>
                  <a:stretch>
                    <a:fillRect/>
                  </a:stretch>
                </a:blipFill>
              </a:defRPr>
            </a:lvl1pPr>
          </a:lstStyle>
          <a:p>
            <a:r>
              <a:rPr lang="en-US" altLang="zh-CN" sz="3600" b="0" dirty="0">
                <a:solidFill>
                  <a:schemeClr val="accent1"/>
                </a:solidFill>
                <a:latin typeface="Arial" panose="020B0604020202020204" pitchFamily="34" charset="0"/>
                <a:ea typeface="微软雅黑" panose="020B0503020204020204" pitchFamily="34" charset="-122"/>
                <a:cs typeface="Arial" panose="020B0604020202020204" pitchFamily="34" charset="0"/>
              </a:rPr>
              <a:t>PART 03</a:t>
            </a:r>
            <a:endParaRPr lang="en-US" altLang="zh-CN" sz="3600" b="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标题 9"/>
          <p:cNvSpPr>
            <a:spLocks noGrp="1"/>
          </p:cNvSpPr>
          <p:nvPr>
            <p:ph type="title"/>
            <p:custDataLst>
              <p:tags r:id="rId3"/>
            </p:custDataLst>
          </p:nvPr>
        </p:nvSpPr>
        <p:spPr>
          <a:xfrm>
            <a:off x="6168390" y="3250565"/>
            <a:ext cx="6776085" cy="2020570"/>
          </a:xfrm>
        </p:spPr>
        <p:txBody>
          <a:bodyPr>
            <a:noAutofit/>
          </a:bodyPr>
          <a:lstStyle/>
          <a:p>
            <a:br>
              <a:rPr lang="en-US" altLang="zh-CN" sz="4400" u="sng" dirty="0">
                <a:effectLst>
                  <a:outerShdw blurRad="38100" dist="38100" dir="2700000" algn="tl">
                    <a:srgbClr val="000000">
                      <a:alpha val="43137"/>
                    </a:srgbClr>
                  </a:outerShdw>
                </a:effectLst>
                <a:ea typeface="微软雅黑" panose="020B0503020204020204" pitchFamily="34" charset="-122"/>
                <a:sym typeface="+mn-ea"/>
              </a:rPr>
            </a:br>
            <a:r>
              <a:rPr lang="en-US" altLang="zh-CN" sz="4400" u="sng" dirty="0">
                <a:effectLst>
                  <a:outerShdw blurRad="38100" dist="38100" dir="2700000" algn="tl">
                    <a:srgbClr val="000000">
                      <a:alpha val="43137"/>
                    </a:srgbClr>
                  </a:outerShdw>
                </a:effectLst>
                <a:ea typeface="微软雅黑" panose="020B0503020204020204" pitchFamily="34" charset="-122"/>
                <a:sym typeface="+mn-ea"/>
              </a:rPr>
              <a:t>Code </a:t>
            </a:r>
            <a:br>
              <a:rPr lang="en-US" altLang="zh-CN" sz="4400" u="sng" dirty="0">
                <a:effectLst>
                  <a:outerShdw blurRad="38100" dist="38100" dir="2700000" algn="tl">
                    <a:srgbClr val="000000">
                      <a:alpha val="43137"/>
                    </a:srgbClr>
                  </a:outerShdw>
                </a:effectLst>
                <a:ea typeface="微软雅黑" panose="020B0503020204020204" pitchFamily="34" charset="-122"/>
                <a:sym typeface="+mn-ea"/>
              </a:rPr>
            </a:br>
            <a:r>
              <a:rPr lang="en-US" altLang="zh-CN" sz="4400" u="sng" dirty="0">
                <a:effectLst>
                  <a:outerShdw blurRad="38100" dist="38100" dir="2700000" algn="tl">
                    <a:srgbClr val="000000">
                      <a:alpha val="43137"/>
                    </a:srgbClr>
                  </a:outerShdw>
                </a:effectLst>
                <a:ea typeface="微软雅黑" panose="020B0503020204020204" pitchFamily="34" charset="-122"/>
                <a:sym typeface="+mn-ea"/>
              </a:rPr>
              <a:t>Explanation</a:t>
            </a:r>
            <a:br>
              <a:rPr lang="en-US" altLang="zh-CN" sz="4400" u="sng"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br>
            <a:endParaRPr lang="en-US" altLang="zh-CN" sz="4400" u="sng"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mn-ea"/>
            </a:endParaRPr>
          </a:p>
        </p:txBody>
      </p:sp>
      <p:pic>
        <p:nvPicPr>
          <p:cNvPr id="4" name="图片 3"/>
          <p:cNvPicPr>
            <a:picLocks noChangeAspect="1"/>
          </p:cNvPicPr>
          <p:nvPr>
            <p:custDataLst>
              <p:tags r:id="rId4"/>
            </p:custDataLst>
          </p:nvPr>
        </p:nvPicPr>
        <p:blipFill>
          <a:blip r:embed="rId5"/>
          <a:srcRect l="27936" t="8092" r="17273" b="-706"/>
          <a:stretch>
            <a:fillRect/>
          </a:stretch>
        </p:blipFill>
        <p:spPr>
          <a:xfrm>
            <a:off x="-3175" y="-45085"/>
            <a:ext cx="6658610" cy="6993890"/>
          </a:xfrm>
          <a:prstGeom prst="round1Rect">
            <a:avLst/>
          </a:prstGeom>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61010" y="1204595"/>
            <a:ext cx="4203065" cy="882015"/>
          </a:xfrm>
        </p:spPr>
        <p:txBody>
          <a:bodyPr>
            <a:noAutofit/>
          </a:bodyPr>
          <a:lstStyle/>
          <a:p>
            <a:pPr marL="571500" indent="-571500">
              <a:buFont typeface="Arial" panose="020B0604020202020204" pitchFamily="34" charset="0"/>
              <a:buChar char="•"/>
            </a:pPr>
            <a:r>
              <a:rPr lang="zh-CN" altLang="zh-CN" dirty="0">
                <a:latin typeface="Calibri" panose="020F0502020204030204" charset="0"/>
                <a:cs typeface="Calibri" panose="020F0502020204030204" charset="0"/>
              </a:rPr>
              <a:t>License </a:t>
            </a:r>
            <a:r>
              <a:rPr lang="en-US" altLang="zh-CN" dirty="0">
                <a:latin typeface="Calibri" panose="020F0502020204030204" charset="0"/>
                <a:cs typeface="Calibri" panose="020F0502020204030204" charset="0"/>
              </a:rPr>
              <a:t>P</a:t>
            </a:r>
            <a:r>
              <a:rPr lang="zh-CN" altLang="zh-CN" dirty="0">
                <a:latin typeface="Calibri" panose="020F0502020204030204" charset="0"/>
                <a:cs typeface="Calibri" panose="020F0502020204030204" charset="0"/>
              </a:rPr>
              <a:t>late </a:t>
            </a:r>
            <a:r>
              <a:rPr lang="en-US" altLang="zh-CN" dirty="0">
                <a:latin typeface="Calibri" panose="020F0502020204030204" charset="0"/>
                <a:cs typeface="Calibri" panose="020F0502020204030204" charset="0"/>
              </a:rPr>
              <a:t>P</a:t>
            </a:r>
            <a:r>
              <a:rPr lang="zh-CN" altLang="zh-CN" dirty="0">
                <a:latin typeface="Calibri" panose="020F0502020204030204" charset="0"/>
                <a:cs typeface="Calibri" panose="020F0502020204030204" charset="0"/>
              </a:rPr>
              <a:t>ositioning</a:t>
            </a:r>
            <a:endParaRPr lang="zh-CN" altLang="zh-CN" dirty="0">
              <a:latin typeface="Calibri" panose="020F0502020204030204" charset="0"/>
              <a:cs typeface="Calibri" panose="020F0502020204030204" charset="0"/>
            </a:endParaRPr>
          </a:p>
        </p:txBody>
      </p:sp>
      <p:sp>
        <p:nvSpPr>
          <p:cNvPr id="6" name="标题 3"/>
          <p:cNvSpPr>
            <a:spLocks noGrp="1"/>
          </p:cNvSpPr>
          <p:nvPr>
            <p:custDataLst>
              <p:tags r:id="rId2"/>
            </p:custDataLst>
          </p:nvPr>
        </p:nvSpPr>
        <p:spPr>
          <a:xfrm>
            <a:off x="461280" y="2434735"/>
            <a:ext cx="3960000" cy="882000"/>
          </a:xfrm>
          <a:prstGeom prst="rect">
            <a:avLst/>
          </a:prstGeom>
        </p:spPr>
        <p:txBody>
          <a:bodyPr vert="horz" lIns="90170" tIns="46990" rIns="90170" bIns="46990" rtlCol="0" anchor="ctr" anchorCtr="0"/>
          <a:lstStyle>
            <a:lvl1pPr algn="l" defTabSz="914400" rtl="0" eaLnBrk="1" fontAlgn="auto" latinLnBrk="0" hangingPunct="1">
              <a:lnSpc>
                <a:spcPct val="100000"/>
              </a:lnSpc>
              <a:spcBef>
                <a:spcPct val="0"/>
              </a:spcBef>
              <a:buNone/>
              <a:defRPr sz="3600" b="1" u="none" strike="noStrike" kern="1200" cap="none" spc="200" normalizeH="0" baseline="0">
                <a:solidFill>
                  <a:schemeClr val="bg1"/>
                </a:solidFill>
                <a:uFillTx/>
                <a:latin typeface="Arial" panose="020B0604020202020204" pitchFamily="34" charset="0"/>
                <a:ea typeface="微软雅黑" panose="020B0503020204020204" pitchFamily="34" charset="-122"/>
                <a:cs typeface="+mj-cs"/>
              </a:defRPr>
            </a:lvl1pPr>
          </a:lstStyle>
          <a:p>
            <a:pPr marL="571500" indent="-571500">
              <a:buFont typeface="Arial" panose="020B0604020202020204" pitchFamily="34" charset="0"/>
              <a:buChar char="•"/>
            </a:pPr>
            <a:r>
              <a:rPr lang="en-US" altLang="zh-CN" dirty="0">
                <a:latin typeface="Calibri" panose="020F0502020204030204" charset="0"/>
                <a:cs typeface="Calibri" panose="020F0502020204030204" charset="0"/>
              </a:rPr>
              <a:t>C</a:t>
            </a:r>
            <a:r>
              <a:rPr lang="zh-CN" altLang="zh-CN" dirty="0">
                <a:latin typeface="Calibri" panose="020F0502020204030204" charset="0"/>
                <a:cs typeface="Calibri" panose="020F0502020204030204" charset="0"/>
              </a:rPr>
              <a:t>haracter </a:t>
            </a:r>
            <a:r>
              <a:rPr lang="en-US" altLang="zh-CN" dirty="0">
                <a:latin typeface="Calibri" panose="020F0502020204030204" charset="0"/>
                <a:cs typeface="Calibri" panose="020F0502020204030204" charset="0"/>
              </a:rPr>
              <a:t>S</a:t>
            </a:r>
            <a:r>
              <a:rPr lang="zh-CN" altLang="zh-CN" dirty="0">
                <a:latin typeface="Calibri" panose="020F0502020204030204" charset="0"/>
                <a:cs typeface="Calibri" panose="020F0502020204030204" charset="0"/>
              </a:rPr>
              <a:t>egmentation</a:t>
            </a:r>
            <a:endParaRPr lang="zh-CN" altLang="zh-CN" dirty="0">
              <a:latin typeface="Calibri" panose="020F0502020204030204" charset="0"/>
              <a:cs typeface="Calibri" panose="020F0502020204030204" charset="0"/>
            </a:endParaRPr>
          </a:p>
        </p:txBody>
      </p:sp>
      <p:sp>
        <p:nvSpPr>
          <p:cNvPr id="7" name="标题 3"/>
          <p:cNvSpPr>
            <a:spLocks noGrp="1"/>
          </p:cNvSpPr>
          <p:nvPr>
            <p:custDataLst>
              <p:tags r:id="rId3"/>
            </p:custDataLst>
          </p:nvPr>
        </p:nvSpPr>
        <p:spPr>
          <a:xfrm>
            <a:off x="461280" y="3665365"/>
            <a:ext cx="3960000" cy="882000"/>
          </a:xfrm>
          <a:prstGeom prst="rect">
            <a:avLst/>
          </a:prstGeom>
        </p:spPr>
        <p:txBody>
          <a:bodyPr vert="horz" lIns="90170" tIns="46990" rIns="90170" bIns="46990" rtlCol="0" anchor="ctr" anchorCtr="0"/>
          <a:lstStyle>
            <a:lvl1pPr algn="l" defTabSz="914400" rtl="0" eaLnBrk="1" fontAlgn="auto" latinLnBrk="0" hangingPunct="1">
              <a:lnSpc>
                <a:spcPct val="100000"/>
              </a:lnSpc>
              <a:spcBef>
                <a:spcPct val="0"/>
              </a:spcBef>
              <a:buNone/>
              <a:defRPr sz="3600" b="1" u="none" strike="noStrike" kern="1200" cap="none" spc="200" normalizeH="0" baseline="0">
                <a:solidFill>
                  <a:schemeClr val="bg1"/>
                </a:solidFill>
                <a:uFillTx/>
                <a:latin typeface="Arial" panose="020B0604020202020204" pitchFamily="34" charset="0"/>
                <a:ea typeface="微软雅黑" panose="020B0503020204020204" pitchFamily="34" charset="-122"/>
                <a:cs typeface="+mj-cs"/>
              </a:defRPr>
            </a:lvl1pPr>
          </a:lstStyle>
          <a:p>
            <a:pPr marL="571500" indent="-571500">
              <a:buFont typeface="Arial" panose="020B0604020202020204" pitchFamily="34" charset="0"/>
              <a:buChar char="•"/>
            </a:pPr>
            <a:r>
              <a:rPr lang="zh-CN" altLang="zh-CN" dirty="0"/>
              <a:t>Character Recognition</a:t>
            </a:r>
            <a:endParaRPr lang="zh-CN" altLang="zh-CN" dirty="0"/>
          </a:p>
        </p:txBody>
      </p:sp>
      <p:pic>
        <p:nvPicPr>
          <p:cNvPr id="9" name="图片 8"/>
          <p:cNvPicPr>
            <a:picLocks noChangeAspect="1"/>
          </p:cNvPicPr>
          <p:nvPr/>
        </p:nvPicPr>
        <p:blipFill>
          <a:blip r:embed="rId4"/>
          <a:srcRect l="5727"/>
          <a:stretch>
            <a:fillRect/>
          </a:stretch>
        </p:blipFill>
        <p:spPr>
          <a:xfrm>
            <a:off x="4971415" y="5201920"/>
            <a:ext cx="5226050" cy="1651000"/>
          </a:xfrm>
          <a:prstGeom prst="rect">
            <a:avLst/>
          </a:prstGeom>
        </p:spPr>
      </p:pic>
      <p:pic>
        <p:nvPicPr>
          <p:cNvPr id="10" name="图片 9"/>
          <p:cNvPicPr>
            <a:picLocks noChangeAspect="1"/>
          </p:cNvPicPr>
          <p:nvPr/>
        </p:nvPicPr>
        <p:blipFill>
          <a:blip r:embed="rId5"/>
          <a:stretch>
            <a:fillRect/>
          </a:stretch>
        </p:blipFill>
        <p:spPr>
          <a:xfrm>
            <a:off x="4971415" y="39370"/>
            <a:ext cx="6271895" cy="5162550"/>
          </a:xfrm>
          <a:prstGeom prst="rect">
            <a:avLst/>
          </a:prstGeom>
        </p:spPr>
      </p:pic>
      <p:pic>
        <p:nvPicPr>
          <p:cNvPr id="11" name="图片 10"/>
          <p:cNvPicPr>
            <a:picLocks noChangeAspect="1"/>
          </p:cNvPicPr>
          <p:nvPr/>
        </p:nvPicPr>
        <p:blipFill>
          <a:blip r:embed="rId6"/>
          <a:stretch>
            <a:fillRect/>
          </a:stretch>
        </p:blipFill>
        <p:spPr>
          <a:xfrm>
            <a:off x="10180955" y="5306695"/>
            <a:ext cx="1062355" cy="1350645"/>
          </a:xfrm>
          <a:prstGeom prst="rect">
            <a:avLst/>
          </a:prstGeom>
        </p:spPr>
      </p:pic>
      <p:pic>
        <p:nvPicPr>
          <p:cNvPr id="12" name="图片 11"/>
          <p:cNvPicPr>
            <a:picLocks noChangeAspect="1"/>
          </p:cNvPicPr>
          <p:nvPr/>
        </p:nvPicPr>
        <p:blipFill>
          <a:blip r:embed="rId6"/>
          <a:srcRect t="52515"/>
          <a:stretch>
            <a:fillRect/>
          </a:stretch>
        </p:blipFill>
        <p:spPr>
          <a:xfrm>
            <a:off x="10180955" y="5123815"/>
            <a:ext cx="1062990" cy="234315"/>
          </a:xfrm>
          <a:prstGeom prst="rect">
            <a:avLst/>
          </a:prstGeom>
        </p:spPr>
      </p:pic>
      <p:pic>
        <p:nvPicPr>
          <p:cNvPr id="13" name="图片 12"/>
          <p:cNvPicPr>
            <a:picLocks noChangeAspect="1"/>
          </p:cNvPicPr>
          <p:nvPr/>
        </p:nvPicPr>
        <p:blipFill>
          <a:blip r:embed="rId6"/>
          <a:srcRect t="52515"/>
          <a:stretch>
            <a:fillRect/>
          </a:stretch>
        </p:blipFill>
        <p:spPr>
          <a:xfrm>
            <a:off x="10197465" y="6618605"/>
            <a:ext cx="1046480" cy="234315"/>
          </a:xfrm>
          <a:prstGeom prst="rect">
            <a:avLst/>
          </a:prstGeom>
        </p:spPr>
      </p:pic>
      <p:sp>
        <p:nvSpPr>
          <p:cNvPr id="2" name="标题 3"/>
          <p:cNvSpPr>
            <a:spLocks noGrp="1"/>
          </p:cNvSpPr>
          <p:nvPr>
            <p:custDataLst>
              <p:tags r:id="rId7"/>
            </p:custDataLst>
          </p:nvPr>
        </p:nvSpPr>
        <p:spPr>
          <a:xfrm>
            <a:off x="461280" y="4900440"/>
            <a:ext cx="3960000" cy="882000"/>
          </a:xfrm>
          <a:prstGeom prst="rect">
            <a:avLst/>
          </a:prstGeom>
        </p:spPr>
        <p:txBody>
          <a:bodyPr vert="horz" lIns="90170" tIns="46990" rIns="90170" bIns="46990" rtlCol="0" anchor="ctr" anchorCtr="0"/>
          <a:lstStyle>
            <a:lvl1pPr algn="l" defTabSz="914400" rtl="0" eaLnBrk="1" fontAlgn="auto" latinLnBrk="0" hangingPunct="1">
              <a:lnSpc>
                <a:spcPct val="100000"/>
              </a:lnSpc>
              <a:spcBef>
                <a:spcPct val="0"/>
              </a:spcBef>
              <a:buNone/>
              <a:defRPr sz="3600" b="1" u="none" strike="noStrike" kern="1200" cap="none" spc="200" normalizeH="0" baseline="0">
                <a:solidFill>
                  <a:schemeClr val="bg1"/>
                </a:solidFill>
                <a:uFillTx/>
                <a:latin typeface="Arial" panose="020B0604020202020204" pitchFamily="34" charset="0"/>
                <a:ea typeface="微软雅黑" panose="020B0503020204020204" pitchFamily="34" charset="-122"/>
                <a:cs typeface="+mj-cs"/>
              </a:defRPr>
            </a:lvl1pPr>
          </a:lstStyle>
          <a:p>
            <a:pPr marL="571500" indent="-571500">
              <a:buFont typeface="Arial" panose="020B0604020202020204" pitchFamily="34" charset="0"/>
              <a:buChar char="•"/>
            </a:pPr>
            <a:r>
              <a:rPr lang="en-US" altLang="zh-CN" dirty="0"/>
              <a:t>Functions</a:t>
            </a:r>
            <a:endParaRPr lang="en-US" altLang="zh-CN" dirty="0"/>
          </a:p>
        </p:txBody>
      </p:sp>
    </p:spTree>
    <p:custDataLst>
      <p:tags r:id="rId8"/>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rcRect l="56235"/>
          <a:stretch>
            <a:fillRect/>
          </a:stretch>
        </p:blipFill>
        <p:spPr>
          <a:xfrm>
            <a:off x="-11430" y="4723130"/>
            <a:ext cx="12215495" cy="395605"/>
          </a:xfrm>
          <a:prstGeom prst="rect">
            <a:avLst/>
          </a:prstGeom>
        </p:spPr>
      </p:pic>
      <p:pic>
        <p:nvPicPr>
          <p:cNvPr id="2" name="图片 1"/>
          <p:cNvPicPr>
            <a:picLocks noChangeAspect="1"/>
          </p:cNvPicPr>
          <p:nvPr/>
        </p:nvPicPr>
        <p:blipFill>
          <a:blip r:embed="rId1"/>
          <a:srcRect l="56235"/>
          <a:stretch>
            <a:fillRect/>
          </a:stretch>
        </p:blipFill>
        <p:spPr>
          <a:xfrm>
            <a:off x="-11430" y="2545715"/>
            <a:ext cx="12215495" cy="1525270"/>
          </a:xfrm>
          <a:prstGeom prst="rect">
            <a:avLst/>
          </a:prstGeom>
        </p:spPr>
      </p:pic>
      <p:sp>
        <p:nvSpPr>
          <p:cNvPr id="5" name="标题 4"/>
          <p:cNvSpPr>
            <a:spLocks noGrp="1"/>
          </p:cNvSpPr>
          <p:nvPr>
            <p:ph type="title"/>
            <p:custDataLst>
              <p:tags r:id="rId2"/>
            </p:custDataLst>
          </p:nvPr>
        </p:nvSpPr>
        <p:spPr>
          <a:xfrm>
            <a:off x="-51435" y="-3810"/>
            <a:ext cx="4644390" cy="741045"/>
          </a:xfrm>
        </p:spPr>
        <p:txBody>
          <a:bodyPr>
            <a:normAutofit fontScale="90000"/>
          </a:bodyPr>
          <a:lstStyle/>
          <a:p>
            <a:r>
              <a:rPr lang="zh-CN" altLang="zh-CN" dirty="0">
                <a:latin typeface="Calibri" panose="020F0502020204030204" charset="0"/>
                <a:cs typeface="Calibri" panose="020F0502020204030204" charset="0"/>
                <a:sym typeface="+mn-ea"/>
              </a:rPr>
              <a:t>License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late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ositioning</a:t>
            </a:r>
            <a:endParaRPr lang="zh-CN" altLang="zh-CN"/>
          </a:p>
        </p:txBody>
      </p:sp>
      <p:sp>
        <p:nvSpPr>
          <p:cNvPr id="7" name="文本占位符 6"/>
          <p:cNvSpPr>
            <a:spLocks noGrp="1"/>
          </p:cNvSpPr>
          <p:nvPr>
            <p:ph type="body" sz="quarter" idx="14"/>
            <p:custDataLst>
              <p:tags r:id="rId3"/>
            </p:custDataLst>
          </p:nvPr>
        </p:nvSpPr>
        <p:spPr>
          <a:xfrm>
            <a:off x="788670" y="2617470"/>
            <a:ext cx="11001375" cy="1453515"/>
          </a:xfrm>
        </p:spPr>
        <p:txBody>
          <a:bodyPr>
            <a:normAutofit/>
          </a:bodyPr>
          <a:lstStyle/>
          <a:p>
            <a:r>
              <a:rPr lang="en-US"/>
              <a:t>cv2.imread(image_url): read the image file, change the image format to BGR format</a:t>
            </a:r>
            <a:endParaRPr lang="en-US"/>
          </a:p>
          <a:p>
            <a:r>
              <a:rPr lang="en-US">
                <a:solidFill>
                  <a:schemeClr val="bg1"/>
                </a:solidFill>
              </a:rPr>
              <a:t>cv2.cvtColor(image, cv2.COLOR_BGP2GRAY): Color space conversion function</a:t>
            </a:r>
            <a:endParaRPr lang="en-US">
              <a:solidFill>
                <a:schemeClr val="bg1"/>
              </a:solidFill>
            </a:endParaRPr>
          </a:p>
          <a:p>
            <a:r>
              <a:rPr lang="en-US">
                <a:solidFill>
                  <a:schemeClr val="bg1"/>
                </a:solidFill>
              </a:rPr>
              <a:t>cv2.COLOR_BGP2GRAY: Convert BGR format to grayscale image</a:t>
            </a:r>
            <a:endParaRPr lang="en-US">
              <a:solidFill>
                <a:schemeClr val="bg1"/>
              </a:solidFill>
            </a:endParaRPr>
          </a:p>
        </p:txBody>
      </p:sp>
      <p:pic>
        <p:nvPicPr>
          <p:cNvPr id="6" name="图片 5"/>
          <p:cNvPicPr>
            <a:picLocks noChangeAspect="1"/>
          </p:cNvPicPr>
          <p:nvPr/>
        </p:nvPicPr>
        <p:blipFill>
          <a:blip r:embed="rId4"/>
          <a:srcRect b="24830"/>
          <a:stretch>
            <a:fillRect/>
          </a:stretch>
        </p:blipFill>
        <p:spPr>
          <a:xfrm>
            <a:off x="621665" y="1356995"/>
            <a:ext cx="6715125" cy="1122680"/>
          </a:xfrm>
          <a:prstGeom prst="rect">
            <a:avLst/>
          </a:prstGeom>
        </p:spPr>
      </p:pic>
      <p:pic>
        <p:nvPicPr>
          <p:cNvPr id="4" name="图片 3"/>
          <p:cNvPicPr>
            <a:picLocks noChangeAspect="1"/>
          </p:cNvPicPr>
          <p:nvPr/>
        </p:nvPicPr>
        <p:blipFill>
          <a:blip r:embed="rId5"/>
          <a:stretch>
            <a:fillRect/>
          </a:stretch>
        </p:blipFill>
        <p:spPr>
          <a:xfrm>
            <a:off x="717550" y="4204970"/>
            <a:ext cx="7590790" cy="440055"/>
          </a:xfrm>
          <a:prstGeom prst="rect">
            <a:avLst/>
          </a:prstGeom>
        </p:spPr>
      </p:pic>
      <p:sp>
        <p:nvSpPr>
          <p:cNvPr id="8" name="文本占位符 6"/>
          <p:cNvSpPr>
            <a:spLocks noGrp="1"/>
          </p:cNvSpPr>
          <p:nvPr>
            <p:custDataLst>
              <p:tags r:id="rId6"/>
            </p:custDataLst>
          </p:nvPr>
        </p:nvSpPr>
        <p:spPr>
          <a:xfrm>
            <a:off x="717550" y="4723130"/>
            <a:ext cx="11001375" cy="2162810"/>
          </a:xfrm>
          <a:prstGeom prst="rect">
            <a:avLst/>
          </a:prstGeom>
        </p:spPr>
        <p:txBody>
          <a:bodyPr vert="horz" lIns="90170" tIns="46990" rIns="90170" bIns="46990" rtlCol="0">
            <a:normAutofit/>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Bilateral Filtering: can do edge preseving, based on Gaussian filter, which blur the edges a lot</a:t>
            </a:r>
            <a:endParaRPr lang="en-US">
              <a:solidFill>
                <a:schemeClr val="bg1"/>
              </a:solidFill>
            </a:endParaRPr>
          </a:p>
          <a:p>
            <a:r>
              <a:rPr lang="en-US">
                <a:sym typeface="+mn-ea"/>
              </a:rPr>
              <a:t>cv2. bilateralFilter(source_image, diameter of pixel, sigmaColor, sigmaSpace): </a:t>
            </a:r>
            <a:endParaRPr lang="en-US">
              <a:sym typeface="+mn-ea"/>
            </a:endParaRPr>
          </a:p>
          <a:p>
            <a:pPr marL="457200" lvl="1" indent="0">
              <a:buNone/>
            </a:pPr>
            <a:r>
              <a:rPr lang="en-US">
                <a:solidFill>
                  <a:schemeClr val="bg1"/>
                </a:solidFill>
                <a:sym typeface="+mn-ea"/>
              </a:rPr>
              <a:t>diameter of pixel: The diameter of each pixel's neighborhood during filtering. &gt;0, will automatically decided by signmaSpace</a:t>
            </a:r>
            <a:endParaRPr lang="en-US">
              <a:solidFill>
                <a:schemeClr val="bg1"/>
              </a:solidFill>
              <a:sym typeface="+mn-ea"/>
            </a:endParaRPr>
          </a:p>
          <a:p>
            <a:pPr marL="457200" lvl="1" indent="0">
              <a:buNone/>
            </a:pPr>
            <a:r>
              <a:rPr lang="en-US">
                <a:solidFill>
                  <a:schemeClr val="bg1"/>
                </a:solidFill>
                <a:sym typeface="+mn-ea"/>
              </a:rPr>
              <a:t>other two parameter: &gt;15, more background information will be blured.</a:t>
            </a:r>
            <a:endParaRPr lang="en-US">
              <a:solidFill>
                <a:schemeClr val="bg1"/>
              </a:solidFill>
              <a:sym typeface="+mn-ea"/>
            </a:endParaRPr>
          </a:p>
        </p:txBody>
      </p:sp>
      <p:pic>
        <p:nvPicPr>
          <p:cNvPr id="11" name="图片 10"/>
          <p:cNvPicPr>
            <a:picLocks noChangeAspect="1"/>
          </p:cNvPicPr>
          <p:nvPr/>
        </p:nvPicPr>
        <p:blipFill>
          <a:blip r:embed="rId7"/>
          <a:stretch>
            <a:fillRect/>
          </a:stretch>
        </p:blipFill>
        <p:spPr>
          <a:xfrm>
            <a:off x="7671435" y="1356995"/>
            <a:ext cx="4118610" cy="1110615"/>
          </a:xfrm>
          <a:prstGeom prst="rect">
            <a:avLst/>
          </a:prstGeom>
        </p:spPr>
      </p:pic>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rcRect l="56235"/>
          <a:stretch>
            <a:fillRect/>
          </a:stretch>
        </p:blipFill>
        <p:spPr>
          <a:xfrm>
            <a:off x="-11430" y="4723130"/>
            <a:ext cx="12215495" cy="395605"/>
          </a:xfrm>
          <a:prstGeom prst="rect">
            <a:avLst/>
          </a:prstGeom>
        </p:spPr>
      </p:pic>
      <p:sp>
        <p:nvSpPr>
          <p:cNvPr id="5" name="标题 4"/>
          <p:cNvSpPr>
            <a:spLocks noGrp="1"/>
          </p:cNvSpPr>
          <p:nvPr>
            <p:ph type="title"/>
            <p:custDataLst>
              <p:tags r:id="rId2"/>
            </p:custDataLst>
          </p:nvPr>
        </p:nvSpPr>
        <p:spPr>
          <a:xfrm>
            <a:off x="-51435" y="-3810"/>
            <a:ext cx="4644390" cy="741045"/>
          </a:xfrm>
        </p:spPr>
        <p:txBody>
          <a:bodyPr>
            <a:normAutofit fontScale="90000"/>
          </a:bodyPr>
          <a:lstStyle/>
          <a:p>
            <a:r>
              <a:rPr lang="zh-CN" altLang="zh-CN" dirty="0">
                <a:latin typeface="Calibri" panose="020F0502020204030204" charset="0"/>
                <a:cs typeface="Calibri" panose="020F0502020204030204" charset="0"/>
                <a:sym typeface="+mn-ea"/>
              </a:rPr>
              <a:t>License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late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ositioning</a:t>
            </a:r>
            <a:endParaRPr lang="zh-CN" altLang="zh-CN"/>
          </a:p>
        </p:txBody>
      </p:sp>
      <p:sp>
        <p:nvSpPr>
          <p:cNvPr id="8" name="文本占位符 6"/>
          <p:cNvSpPr>
            <a:spLocks noGrp="1"/>
          </p:cNvSpPr>
          <p:nvPr>
            <p:custDataLst>
              <p:tags r:id="rId3"/>
            </p:custDataLst>
          </p:nvPr>
        </p:nvSpPr>
        <p:spPr>
          <a:xfrm>
            <a:off x="717550" y="4723130"/>
            <a:ext cx="11001375" cy="2162810"/>
          </a:xfrm>
          <a:prstGeom prst="rect">
            <a:avLst/>
          </a:prstGeom>
        </p:spPr>
        <p:txBody>
          <a:bodyPr vert="horz" lIns="90170" tIns="46990" rIns="90170" bIns="46990" rtlCol="0">
            <a:normAutofit/>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Why use 13, 15, 15</a:t>
            </a:r>
            <a:endParaRPr lang="en-US">
              <a:solidFill>
                <a:schemeClr val="bg1"/>
              </a:solidFill>
              <a:sym typeface="+mn-ea"/>
            </a:endParaRPr>
          </a:p>
        </p:txBody>
      </p:sp>
      <p:pic>
        <p:nvPicPr>
          <p:cNvPr id="12" name="图片 11"/>
          <p:cNvPicPr>
            <a:picLocks noChangeAspect="1"/>
          </p:cNvPicPr>
          <p:nvPr/>
        </p:nvPicPr>
        <p:blipFill>
          <a:blip r:embed="rId4"/>
          <a:srcRect b="50935"/>
          <a:stretch>
            <a:fillRect/>
          </a:stretch>
        </p:blipFill>
        <p:spPr>
          <a:xfrm>
            <a:off x="717550" y="1334770"/>
            <a:ext cx="4985385" cy="2942590"/>
          </a:xfrm>
          <a:prstGeom prst="rect">
            <a:avLst/>
          </a:prstGeom>
        </p:spPr>
      </p:pic>
      <p:pic>
        <p:nvPicPr>
          <p:cNvPr id="13" name="图片 12"/>
          <p:cNvPicPr>
            <a:picLocks noChangeAspect="1"/>
          </p:cNvPicPr>
          <p:nvPr/>
        </p:nvPicPr>
        <p:blipFill>
          <a:blip r:embed="rId4"/>
          <a:srcRect t="48798"/>
          <a:stretch>
            <a:fillRect/>
          </a:stretch>
        </p:blipFill>
        <p:spPr>
          <a:xfrm>
            <a:off x="6188710" y="1270635"/>
            <a:ext cx="4879975" cy="3006090"/>
          </a:xfrm>
          <a:prstGeom prst="rect">
            <a:avLst/>
          </a:prstGeom>
        </p:spPr>
      </p:pic>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rcRect l="56235"/>
          <a:stretch>
            <a:fillRect/>
          </a:stretch>
        </p:blipFill>
        <p:spPr>
          <a:xfrm>
            <a:off x="-11430" y="3613150"/>
            <a:ext cx="12215495" cy="1505585"/>
          </a:xfrm>
          <a:prstGeom prst="rect">
            <a:avLst/>
          </a:prstGeom>
        </p:spPr>
      </p:pic>
      <p:sp>
        <p:nvSpPr>
          <p:cNvPr id="5" name="标题 4"/>
          <p:cNvSpPr>
            <a:spLocks noGrp="1"/>
          </p:cNvSpPr>
          <p:nvPr>
            <p:ph type="title"/>
            <p:custDataLst>
              <p:tags r:id="rId2"/>
            </p:custDataLst>
          </p:nvPr>
        </p:nvSpPr>
        <p:spPr>
          <a:xfrm>
            <a:off x="-51435" y="-3810"/>
            <a:ext cx="4644390" cy="741045"/>
          </a:xfrm>
        </p:spPr>
        <p:txBody>
          <a:bodyPr>
            <a:normAutofit fontScale="90000"/>
          </a:bodyPr>
          <a:lstStyle/>
          <a:p>
            <a:r>
              <a:rPr lang="zh-CN" altLang="zh-CN" dirty="0">
                <a:latin typeface="Calibri" panose="020F0502020204030204" charset="0"/>
                <a:cs typeface="Calibri" panose="020F0502020204030204" charset="0"/>
                <a:sym typeface="+mn-ea"/>
              </a:rPr>
              <a:t>License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late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ositioning</a:t>
            </a:r>
            <a:endParaRPr lang="zh-CN" altLang="zh-CN"/>
          </a:p>
        </p:txBody>
      </p:sp>
      <p:pic>
        <p:nvPicPr>
          <p:cNvPr id="11" name="图片 10"/>
          <p:cNvPicPr>
            <a:picLocks noChangeAspect="1"/>
          </p:cNvPicPr>
          <p:nvPr/>
        </p:nvPicPr>
        <p:blipFill>
          <a:blip r:embed="rId3"/>
          <a:stretch>
            <a:fillRect/>
          </a:stretch>
        </p:blipFill>
        <p:spPr>
          <a:xfrm>
            <a:off x="3211830" y="3879850"/>
            <a:ext cx="4540250" cy="2679700"/>
          </a:xfrm>
          <a:prstGeom prst="rect">
            <a:avLst/>
          </a:prstGeom>
        </p:spPr>
      </p:pic>
      <p:pic>
        <p:nvPicPr>
          <p:cNvPr id="12" name="图片 11"/>
          <p:cNvPicPr>
            <a:picLocks noChangeAspect="1"/>
          </p:cNvPicPr>
          <p:nvPr/>
        </p:nvPicPr>
        <p:blipFill>
          <a:blip r:embed="rId1"/>
          <a:srcRect l="56235"/>
          <a:stretch>
            <a:fillRect/>
          </a:stretch>
        </p:blipFill>
        <p:spPr>
          <a:xfrm>
            <a:off x="-11430" y="2374265"/>
            <a:ext cx="12215495" cy="1505585"/>
          </a:xfrm>
          <a:prstGeom prst="rect">
            <a:avLst/>
          </a:prstGeom>
        </p:spPr>
      </p:pic>
      <p:sp>
        <p:nvSpPr>
          <p:cNvPr id="13" name="文本占位符 6"/>
          <p:cNvSpPr>
            <a:spLocks noGrp="1"/>
          </p:cNvSpPr>
          <p:nvPr>
            <p:custDataLst>
              <p:tags r:id="rId4"/>
            </p:custDataLst>
          </p:nvPr>
        </p:nvSpPr>
        <p:spPr>
          <a:xfrm>
            <a:off x="884555" y="2720975"/>
            <a:ext cx="11001375" cy="1158875"/>
          </a:xfrm>
          <a:prstGeom prst="rect">
            <a:avLst/>
          </a:prstGeom>
        </p:spPr>
        <p:txBody>
          <a:bodyPr vert="horz" lIns="90170" tIns="46990" rIns="90170" bIns="46990" rtlCol="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Border Detection:</a:t>
            </a:r>
            <a:endParaRPr lang="en-US">
              <a:solidFill>
                <a:schemeClr val="bg1"/>
              </a:solidFill>
            </a:endParaRPr>
          </a:p>
          <a:p>
            <a:r>
              <a:rPr lang="en-US">
                <a:solidFill>
                  <a:schemeClr val="bg1"/>
                </a:solidFill>
              </a:rPr>
              <a:t>cv2.Canny（image，thresholdValue1，thresholdValue2): 30, 200 are minimum, maximum threshold value, show the Edges whose intensity gradient between this range.</a:t>
            </a:r>
            <a:endParaRPr lang="en-US">
              <a:solidFill>
                <a:schemeClr val="bg1"/>
              </a:solidFill>
            </a:endParaRPr>
          </a:p>
        </p:txBody>
      </p:sp>
      <p:pic>
        <p:nvPicPr>
          <p:cNvPr id="4" name="图片 3"/>
          <p:cNvPicPr>
            <a:picLocks noChangeAspect="1"/>
          </p:cNvPicPr>
          <p:nvPr/>
        </p:nvPicPr>
        <p:blipFill>
          <a:blip r:embed="rId5"/>
          <a:stretch>
            <a:fillRect/>
          </a:stretch>
        </p:blipFill>
        <p:spPr>
          <a:xfrm>
            <a:off x="2531745" y="1410335"/>
            <a:ext cx="7128510" cy="638175"/>
          </a:xfrm>
          <a:prstGeom prst="rect">
            <a:avLst/>
          </a:prstGeom>
        </p:spPr>
      </p:pic>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3810" y="-47625"/>
            <a:ext cx="5300980" cy="6920865"/>
          </a:xfrm>
          <a:prstGeom prst="rect">
            <a:avLst/>
          </a:prstGeom>
        </p:spPr>
      </p:pic>
      <p:sp>
        <p:nvSpPr>
          <p:cNvPr id="7" name="标题 4"/>
          <p:cNvSpPr>
            <a:spLocks noGrp="1"/>
          </p:cNvSpPr>
          <p:nvPr>
            <p:custDataLst>
              <p:tags r:id="rId2"/>
            </p:custDataLst>
          </p:nvPr>
        </p:nvSpPr>
        <p:spPr>
          <a:xfrm>
            <a:off x="7547610" y="29210"/>
            <a:ext cx="4644390" cy="741045"/>
          </a:xfrm>
          <a:prstGeom prst="rect">
            <a:avLst/>
          </a:prstGeom>
        </p:spPr>
        <p:txBody>
          <a:bodyPr vert="horz" lIns="90170" tIns="46990" rIns="90170" bIns="46990" rtlCol="0" anchor="ctr" anchorCtr="0">
            <a:normAutofit fontScale="90000"/>
          </a:bodyPr>
          <a:lstStyle>
            <a:lvl1pPr algn="ctr"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zh-CN" dirty="0">
                <a:latin typeface="Calibri" panose="020F0502020204030204" charset="0"/>
                <a:cs typeface="Calibri" panose="020F0502020204030204" charset="0"/>
                <a:sym typeface="+mn-ea"/>
              </a:rPr>
              <a:t>License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late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ositioning</a:t>
            </a:r>
            <a:endParaRPr lang="zh-CN" altLang="zh-CN"/>
          </a:p>
        </p:txBody>
      </p:sp>
      <p:sp>
        <p:nvSpPr>
          <p:cNvPr id="2" name="文本框 1"/>
          <p:cNvSpPr txBox="1"/>
          <p:nvPr/>
        </p:nvSpPr>
        <p:spPr>
          <a:xfrm>
            <a:off x="6944360" y="1234440"/>
            <a:ext cx="2694305" cy="3169285"/>
          </a:xfrm>
          <a:prstGeom prst="rect">
            <a:avLst/>
          </a:prstGeom>
          <a:noFill/>
        </p:spPr>
        <p:txBody>
          <a:bodyPr wrap="square" rtlCol="0">
            <a:spAutoFit/>
          </a:bodyPr>
          <a:p>
            <a:r>
              <a:rPr lang="en-US" altLang="zh-CN" sz="2000" b="1"/>
              <a:t>if 70, 100:</a:t>
            </a:r>
            <a:endParaRPr lang="zh-CN" altLang="en-US"/>
          </a:p>
          <a:p>
            <a:r>
              <a:rPr lang="zh-CN" altLang="en-US"/>
              <a:t>1: 007</a:t>
            </a:r>
            <a:endParaRPr lang="zh-CN" altLang="en-US"/>
          </a:p>
          <a:p>
            <a:r>
              <a:rPr lang="zh-CN" altLang="en-US"/>
              <a:t>2: K:PC1313</a:t>
            </a:r>
            <a:endParaRPr lang="zh-CN" altLang="en-US"/>
          </a:p>
          <a:p>
            <a:r>
              <a:rPr lang="zh-CN" altLang="en-US"/>
              <a:t>3: 4: DL4CAF4943</a:t>
            </a:r>
            <a:r>
              <a:rPr lang="zh-CN" altLang="en-US">
                <a:solidFill>
                  <a:srgbClr val="FF0000"/>
                </a:solidFill>
              </a:rPr>
              <a:t>!</a:t>
            </a:r>
            <a:endParaRPr lang="zh-CN" altLang="en-US"/>
          </a:p>
          <a:p>
            <a:r>
              <a:rPr lang="zh-CN" altLang="en-US"/>
              <a:t>5: TN21AT 7506</a:t>
            </a:r>
            <a:endParaRPr lang="zh-CN" altLang="en-US"/>
          </a:p>
          <a:p>
            <a:r>
              <a:rPr lang="zh-CN" altLang="en-US"/>
              <a:t>6: 1217</a:t>
            </a:r>
            <a:endParaRPr lang="zh-CN" altLang="en-US"/>
          </a:p>
          <a:p>
            <a:r>
              <a:rPr lang="zh-CN" altLang="en-US"/>
              <a:t>7: 39266</a:t>
            </a:r>
            <a:endParaRPr lang="zh-CN" altLang="en-US"/>
          </a:p>
          <a:p>
            <a:endParaRPr lang="zh-CN" altLang="en-US"/>
          </a:p>
          <a:p>
            <a:r>
              <a:rPr lang="zh-CN" altLang="en-US"/>
              <a:t>93</a:t>
            </a:r>
            <a:endParaRPr lang="zh-CN" altLang="en-US"/>
          </a:p>
          <a:p>
            <a:r>
              <a:rPr lang="zh-CN" altLang="en-US"/>
              <a:t>8: 9: GD70 EOO</a:t>
            </a:r>
            <a:endParaRPr lang="zh-CN" altLang="en-US"/>
          </a:p>
          <a:p>
            <a:r>
              <a:rPr lang="zh-CN" altLang="en-US"/>
              <a:t>10: MH12DE1433</a:t>
            </a:r>
            <a:endParaRPr lang="zh-CN" altLang="en-US"/>
          </a:p>
        </p:txBody>
      </p:sp>
      <p:sp>
        <p:nvSpPr>
          <p:cNvPr id="3" name="文本框 2"/>
          <p:cNvSpPr txBox="1"/>
          <p:nvPr/>
        </p:nvSpPr>
        <p:spPr>
          <a:xfrm>
            <a:off x="3957955" y="1234440"/>
            <a:ext cx="2414270" cy="3169285"/>
          </a:xfrm>
          <a:prstGeom prst="rect">
            <a:avLst/>
          </a:prstGeom>
          <a:noFill/>
        </p:spPr>
        <p:txBody>
          <a:bodyPr wrap="square" rtlCol="0">
            <a:spAutoFit/>
          </a:bodyPr>
          <a:p>
            <a:r>
              <a:rPr lang="en-US" altLang="zh-CN" sz="2000" b="1"/>
              <a:t>if 80, 100:</a:t>
            </a:r>
            <a:endParaRPr lang="en-US" altLang="zh-CN" sz="2000" b="1"/>
          </a:p>
          <a:p>
            <a:r>
              <a:rPr lang="en-US" altLang="zh-CN"/>
              <a:t>1: 007</a:t>
            </a:r>
            <a:endParaRPr lang="en-US" altLang="zh-CN"/>
          </a:p>
          <a:p>
            <a:r>
              <a:rPr lang="en-US" altLang="zh-CN"/>
              <a:t>2: K:PC1313</a:t>
            </a:r>
            <a:endParaRPr lang="en-US" altLang="zh-CN"/>
          </a:p>
          <a:p>
            <a:r>
              <a:rPr lang="en-US" altLang="zh-CN"/>
              <a:t>3: 4: DL4CAF4943</a:t>
            </a:r>
            <a:r>
              <a:rPr lang="en-US" altLang="zh-CN">
                <a:solidFill>
                  <a:srgbClr val="FF0000"/>
                </a:solidFill>
              </a:rPr>
              <a:t>|</a:t>
            </a:r>
            <a:endParaRPr lang="en-US" altLang="zh-CN"/>
          </a:p>
          <a:p>
            <a:r>
              <a:rPr lang="en-US" altLang="zh-CN"/>
              <a:t>5: TN21AT 7506</a:t>
            </a:r>
            <a:endParaRPr lang="en-US" altLang="zh-CN"/>
          </a:p>
          <a:p>
            <a:r>
              <a:rPr lang="en-US" altLang="zh-CN"/>
              <a:t>6: 1217</a:t>
            </a:r>
            <a:endParaRPr lang="en-US" altLang="zh-CN"/>
          </a:p>
          <a:p>
            <a:r>
              <a:rPr lang="en-US" altLang="zh-CN"/>
              <a:t>7: 39266</a:t>
            </a:r>
            <a:endParaRPr lang="en-US" altLang="zh-CN"/>
          </a:p>
          <a:p>
            <a:endParaRPr lang="en-US" altLang="zh-CN"/>
          </a:p>
          <a:p>
            <a:r>
              <a:rPr lang="en-US" altLang="zh-CN"/>
              <a:t>93</a:t>
            </a:r>
            <a:endParaRPr lang="en-US" altLang="zh-CN"/>
          </a:p>
          <a:p>
            <a:r>
              <a:rPr lang="en-US" altLang="zh-CN"/>
              <a:t>8: 9: GD70 EOO</a:t>
            </a:r>
            <a:endParaRPr lang="en-US" altLang="zh-CN"/>
          </a:p>
          <a:p>
            <a:r>
              <a:rPr lang="en-US" altLang="zh-CN"/>
              <a:t>10: MH12DE1433</a:t>
            </a:r>
            <a:endParaRPr lang="en-US" altLang="zh-CN"/>
          </a:p>
        </p:txBody>
      </p:sp>
      <p:sp>
        <p:nvSpPr>
          <p:cNvPr id="11" name="文本框 10"/>
          <p:cNvSpPr txBox="1"/>
          <p:nvPr/>
        </p:nvSpPr>
        <p:spPr>
          <a:xfrm>
            <a:off x="627380" y="1234440"/>
            <a:ext cx="3147695" cy="3230245"/>
          </a:xfrm>
          <a:prstGeom prst="rect">
            <a:avLst/>
          </a:prstGeom>
          <a:noFill/>
        </p:spPr>
        <p:txBody>
          <a:bodyPr wrap="square" rtlCol="0">
            <a:spAutoFit/>
          </a:bodyPr>
          <a:p>
            <a:r>
              <a:rPr lang="en-US" altLang="zh-CN" sz="2400" b="1">
                <a:sym typeface="+mn-ea"/>
              </a:rPr>
              <a:t>if 90, 100:</a:t>
            </a:r>
            <a:endParaRPr lang="zh-CN" altLang="en-US" sz="2400"/>
          </a:p>
          <a:p>
            <a:r>
              <a:rPr lang="zh-CN" altLang="en-US"/>
              <a:t>1: 007</a:t>
            </a:r>
            <a:endParaRPr lang="zh-CN" altLang="en-US"/>
          </a:p>
          <a:p>
            <a:r>
              <a:rPr lang="zh-CN" altLang="en-US"/>
              <a:t>2: K:PC1313</a:t>
            </a:r>
            <a:endParaRPr lang="zh-CN" altLang="en-US"/>
          </a:p>
          <a:p>
            <a:r>
              <a:rPr lang="zh-CN" altLang="en-US"/>
              <a:t>3: 4: DL4CAF4943</a:t>
            </a:r>
            <a:r>
              <a:rPr lang="zh-CN" altLang="en-US" b="1">
                <a:solidFill>
                  <a:srgbClr val="FF0000"/>
                </a:solidFill>
              </a:rPr>
              <a:t>!</a:t>
            </a:r>
            <a:endParaRPr lang="zh-CN" altLang="en-US"/>
          </a:p>
          <a:p>
            <a:r>
              <a:rPr lang="zh-CN" altLang="en-US"/>
              <a:t>5: TN21AT 7506</a:t>
            </a:r>
            <a:endParaRPr lang="zh-CN" altLang="en-US"/>
          </a:p>
          <a:p>
            <a:r>
              <a:rPr lang="zh-CN" altLang="en-US"/>
              <a:t>6: 1217</a:t>
            </a:r>
            <a:endParaRPr lang="zh-CN" altLang="en-US"/>
          </a:p>
          <a:p>
            <a:r>
              <a:rPr lang="zh-CN" altLang="en-US"/>
              <a:t>7: 39266</a:t>
            </a:r>
            <a:endParaRPr lang="zh-CN" altLang="en-US"/>
          </a:p>
          <a:p>
            <a:endParaRPr lang="zh-CN" altLang="en-US"/>
          </a:p>
          <a:p>
            <a:r>
              <a:rPr lang="zh-CN" altLang="en-US"/>
              <a:t>93</a:t>
            </a:r>
            <a:endParaRPr lang="zh-CN" altLang="en-US"/>
          </a:p>
          <a:p>
            <a:r>
              <a:rPr lang="zh-CN" altLang="en-US"/>
              <a:t>8: 9: GD70 EOO</a:t>
            </a:r>
            <a:endParaRPr lang="zh-CN" altLang="en-US"/>
          </a:p>
          <a:p>
            <a:r>
              <a:rPr lang="zh-CN" altLang="en-US"/>
              <a:t>10: MH12DE1433</a:t>
            </a:r>
            <a:endParaRPr lang="zh-CN" altLang="en-US"/>
          </a:p>
        </p:txBody>
      </p:sp>
      <p:sp>
        <p:nvSpPr>
          <p:cNvPr id="5" name="文本框 4"/>
          <p:cNvSpPr txBox="1"/>
          <p:nvPr/>
        </p:nvSpPr>
        <p:spPr>
          <a:xfrm>
            <a:off x="9481820" y="1234440"/>
            <a:ext cx="2242185" cy="3169285"/>
          </a:xfrm>
          <a:prstGeom prst="rect">
            <a:avLst/>
          </a:prstGeom>
          <a:noFill/>
        </p:spPr>
        <p:txBody>
          <a:bodyPr wrap="square" rtlCol="0">
            <a:spAutoFit/>
          </a:bodyPr>
          <a:p>
            <a:r>
              <a:rPr lang="en-US" altLang="zh-CN" sz="2000" b="1">
                <a:sym typeface="+mn-ea"/>
              </a:rPr>
              <a:t>if 60, 100:</a:t>
            </a:r>
            <a:endParaRPr lang="zh-CN" altLang="en-US" sz="2000"/>
          </a:p>
          <a:p>
            <a:r>
              <a:rPr lang="zh-CN" altLang="en-US"/>
              <a:t>1: 007</a:t>
            </a:r>
            <a:endParaRPr lang="zh-CN" altLang="en-US"/>
          </a:p>
          <a:p>
            <a:r>
              <a:rPr lang="zh-CN" altLang="en-US"/>
              <a:t>2: K:PC1313</a:t>
            </a:r>
            <a:endParaRPr lang="zh-CN" altLang="en-US"/>
          </a:p>
          <a:p>
            <a:r>
              <a:rPr lang="zh-CN" altLang="en-US"/>
              <a:t>3: 4: DL4CAF4943</a:t>
            </a:r>
            <a:endParaRPr lang="zh-CN" altLang="en-US"/>
          </a:p>
          <a:p>
            <a:r>
              <a:rPr lang="zh-CN" altLang="en-US"/>
              <a:t>5: TN21AT 7506</a:t>
            </a:r>
            <a:endParaRPr lang="zh-CN" altLang="en-US"/>
          </a:p>
          <a:p>
            <a:r>
              <a:rPr lang="zh-CN" altLang="en-US"/>
              <a:t>6: 1217</a:t>
            </a:r>
            <a:endParaRPr lang="zh-CN" altLang="en-US"/>
          </a:p>
          <a:p>
            <a:r>
              <a:rPr lang="zh-CN" altLang="en-US"/>
              <a:t>7: 39266</a:t>
            </a:r>
            <a:endParaRPr lang="zh-CN" altLang="en-US"/>
          </a:p>
          <a:p>
            <a:endParaRPr lang="zh-CN" altLang="en-US"/>
          </a:p>
          <a:p>
            <a:r>
              <a:rPr lang="zh-CN" altLang="en-US"/>
              <a:t>93</a:t>
            </a:r>
            <a:endParaRPr lang="zh-CN" altLang="en-US"/>
          </a:p>
          <a:p>
            <a:r>
              <a:rPr lang="zh-CN" altLang="en-US"/>
              <a:t>8: 9: GD70 EOO</a:t>
            </a:r>
            <a:endParaRPr lang="zh-CN" altLang="en-US"/>
          </a:p>
          <a:p>
            <a:r>
              <a:rPr lang="zh-CN" altLang="en-US"/>
              <a:t>10: MH12DE1433</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3"/>
            <p:custDataLst>
              <p:tags r:id="rId1"/>
            </p:custDataLst>
          </p:nvPr>
        </p:nvSpPr>
        <p:spPr>
          <a:xfrm>
            <a:off x="238125" y="473710"/>
            <a:ext cx="4305300" cy="6007100"/>
          </a:xfrm>
        </p:spPr>
        <p:txBody>
          <a:bodyPr>
            <a:normAutofit lnSpcReduction="10000"/>
          </a:bodyPr>
          <a:lstStyle/>
          <a:p>
            <a:pPr marL="0" indent="0">
              <a:buNone/>
            </a:pPr>
            <a:r>
              <a:rPr lang="en-US" altLang="zh-CN" sz="2000" dirty="0"/>
              <a:t>findContours() : type (tuple)</a:t>
            </a:r>
            <a:endParaRPr lang="en-US" altLang="zh-CN" sz="2000" dirty="0"/>
          </a:p>
          <a:p>
            <a:r>
              <a:rPr lang="en-US" altLang="zh-CN" dirty="0"/>
              <a:t>use </a:t>
            </a:r>
            <a:r>
              <a:rPr lang="en-US" altLang="zh-CN" b="1" dirty="0"/>
              <a:t>Binary image </a:t>
            </a:r>
            <a:r>
              <a:rPr lang="en-US" altLang="zh-CN" dirty="0"/>
              <a:t>(edged)</a:t>
            </a:r>
            <a:endParaRPr lang="en-US" altLang="zh-CN" dirty="0"/>
          </a:p>
          <a:p>
            <a:r>
              <a:rPr lang="en-US" altLang="zh-CN" dirty="0"/>
              <a:t>mode (RETR_TREE): All contours are detected, and all contours build a hierarchical tree structure.</a:t>
            </a:r>
            <a:endParaRPr lang="en-US" altLang="zh-CN" dirty="0"/>
          </a:p>
          <a:p>
            <a:r>
              <a:rPr lang="en-US" altLang="zh-CN" dirty="0"/>
              <a:t>cv2.CHAIN_APPROX_SIMPLE: Only save the inflection point information of the contour, save all the points at the inflection points of the contour into the contours vector, and the information points on the straight line segment between the inflection point and the inflection point are not preserved.</a:t>
            </a:r>
            <a:endParaRPr lang="en-US" altLang="zh-CN" dirty="0"/>
          </a:p>
          <a:p>
            <a:pPr marL="0" indent="0">
              <a:buNone/>
            </a:pPr>
            <a:r>
              <a:rPr lang="en-US" altLang="zh-CN" sz="1800" dirty="0"/>
              <a:t>imutils.grab_contours: type (tuple)</a:t>
            </a:r>
            <a:endParaRPr lang="en-US" altLang="zh-CN" sz="1800" dirty="0"/>
          </a:p>
          <a:p>
            <a:pPr marL="457200" lvl="1" indent="0">
              <a:buNone/>
            </a:pPr>
            <a:r>
              <a:rPr lang="en-US" altLang="zh-CN" dirty="0"/>
              <a:t>return countours, got from findContours()</a:t>
            </a:r>
            <a:endParaRPr lang="en-US" altLang="zh-CN" dirty="0"/>
          </a:p>
        </p:txBody>
      </p:sp>
      <p:pic>
        <p:nvPicPr>
          <p:cNvPr id="10" name="图片 9"/>
          <p:cNvPicPr>
            <a:picLocks noChangeAspect="1"/>
          </p:cNvPicPr>
          <p:nvPr/>
        </p:nvPicPr>
        <p:blipFill>
          <a:blip r:embed="rId2"/>
          <a:stretch>
            <a:fillRect/>
          </a:stretch>
        </p:blipFill>
        <p:spPr>
          <a:xfrm>
            <a:off x="5045075" y="928370"/>
            <a:ext cx="6700520" cy="240665"/>
          </a:xfrm>
          <a:prstGeom prst="rect">
            <a:avLst/>
          </a:prstGeom>
        </p:spPr>
      </p:pic>
      <p:pic>
        <p:nvPicPr>
          <p:cNvPr id="6" name="图片 5"/>
          <p:cNvPicPr>
            <a:picLocks noChangeAspect="1"/>
          </p:cNvPicPr>
          <p:nvPr/>
        </p:nvPicPr>
        <p:blipFill>
          <a:blip r:embed="rId3"/>
          <a:stretch>
            <a:fillRect/>
          </a:stretch>
        </p:blipFill>
        <p:spPr>
          <a:xfrm>
            <a:off x="5045075" y="1144905"/>
            <a:ext cx="6717030" cy="4568190"/>
          </a:xfrm>
          <a:prstGeom prst="rect">
            <a:avLst/>
          </a:prstGeom>
        </p:spPr>
      </p:pic>
      <p:sp>
        <p:nvSpPr>
          <p:cNvPr id="7" name="标题 4"/>
          <p:cNvSpPr>
            <a:spLocks noGrp="1"/>
          </p:cNvSpPr>
          <p:nvPr>
            <p:custDataLst>
              <p:tags r:id="rId4"/>
            </p:custDataLst>
          </p:nvPr>
        </p:nvSpPr>
        <p:spPr>
          <a:xfrm>
            <a:off x="7547610" y="29210"/>
            <a:ext cx="4644390" cy="741045"/>
          </a:xfrm>
          <a:prstGeom prst="rect">
            <a:avLst/>
          </a:prstGeom>
        </p:spPr>
        <p:txBody>
          <a:bodyPr vert="horz" lIns="90170" tIns="46990" rIns="90170" bIns="46990" rtlCol="0" anchor="ctr" anchorCtr="0">
            <a:normAutofit fontScale="90000"/>
          </a:bodyPr>
          <a:lstStyle>
            <a:lvl1pPr algn="ctr"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zh-CN" dirty="0">
                <a:latin typeface="Calibri" panose="020F0502020204030204" charset="0"/>
                <a:cs typeface="Calibri" panose="020F0502020204030204" charset="0"/>
                <a:sym typeface="+mn-ea"/>
              </a:rPr>
              <a:t>License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late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ositioning</a:t>
            </a:r>
            <a:endParaRPr lang="zh-CN" altLang="zh-CN"/>
          </a:p>
        </p:txBody>
      </p:sp>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3"/>
            <p:custDataLst>
              <p:tags r:id="rId1"/>
            </p:custDataLst>
          </p:nvPr>
        </p:nvSpPr>
        <p:spPr>
          <a:xfrm>
            <a:off x="238125" y="473710"/>
            <a:ext cx="4305300" cy="6007100"/>
          </a:xfrm>
        </p:spPr>
        <p:txBody>
          <a:bodyPr>
            <a:normAutofit lnSpcReduction="10000"/>
          </a:bodyPr>
          <a:lstStyle/>
          <a:p>
            <a:pPr marL="0" indent="0">
              <a:buNone/>
            </a:pPr>
            <a:r>
              <a:rPr lang="en-US" altLang="zh-CN" sz="1800" dirty="0"/>
              <a:t>sorted(): type (list)</a:t>
            </a:r>
            <a:endParaRPr lang="en-US" altLang="zh-CN" sz="1800" dirty="0"/>
          </a:p>
          <a:p>
            <a:pPr marL="457200" lvl="1" indent="0">
              <a:buNone/>
            </a:pPr>
            <a:r>
              <a:rPr lang="en-US" altLang="zh-CN" dirty="0"/>
              <a:t>Sort by area size from smallest to largest, considering only the first 10 results</a:t>
            </a:r>
            <a:endParaRPr lang="en-US" altLang="zh-CN" dirty="0"/>
          </a:p>
          <a:p>
            <a:pPr marL="0" lvl="0" indent="0">
              <a:buNone/>
            </a:pPr>
            <a:r>
              <a:rPr lang="en-US" altLang="zh-CN" sz="1800" dirty="0"/>
              <a:t>cv2.arcLength(): </a:t>
            </a:r>
            <a:r>
              <a:rPr lang="en-US" altLang="zh-CN" dirty="0"/>
              <a:t>Whether the contour is closed</a:t>
            </a:r>
            <a:endParaRPr lang="en-US" altLang="zh-CN" dirty="0"/>
          </a:p>
          <a:p>
            <a:pPr marL="0" lvl="0" indent="0">
              <a:buNone/>
            </a:pPr>
            <a:r>
              <a:rPr lang="en-US" altLang="zh-CN" sz="1800" dirty="0"/>
              <a:t>cv2approxPolyDP()</a:t>
            </a:r>
            <a:r>
              <a:rPr lang="en-US" altLang="zh-CN" dirty="0"/>
              <a:t>: get a closed border</a:t>
            </a:r>
            <a:endParaRPr lang="en-US" altLang="zh-CN" dirty="0"/>
          </a:p>
          <a:p>
            <a:pPr marL="0" lvl="0" indent="0">
              <a:buNone/>
            </a:pPr>
            <a:r>
              <a:rPr dirty="0"/>
              <a:t>If the closed contour is 4 sides, that is, a quadrilateral, pass the position value to screenCnt, (array)</a:t>
            </a:r>
            <a:endParaRPr dirty="0"/>
          </a:p>
          <a:p>
            <a:pPr marL="0" lvl="0" indent="0">
              <a:buNone/>
            </a:pPr>
            <a:r>
              <a:rPr dirty="0"/>
              <a:t>If no value is passed in screenCnt, show no contour found</a:t>
            </a:r>
            <a:endParaRPr dirty="0"/>
          </a:p>
          <a:p>
            <a:pPr marL="0" lvl="0" indent="0">
              <a:buNone/>
            </a:pPr>
            <a:r>
              <a:rPr dirty="0"/>
              <a:t>If found then detected is 1, then draw all contours with red lines on the pic picture</a:t>
            </a:r>
            <a:endParaRPr dirty="0"/>
          </a:p>
        </p:txBody>
      </p:sp>
      <p:sp>
        <p:nvSpPr>
          <p:cNvPr id="7" name="标题 4"/>
          <p:cNvSpPr>
            <a:spLocks noGrp="1"/>
          </p:cNvSpPr>
          <p:nvPr>
            <p:custDataLst>
              <p:tags r:id="rId2"/>
            </p:custDataLst>
          </p:nvPr>
        </p:nvSpPr>
        <p:spPr>
          <a:xfrm>
            <a:off x="7547610" y="29210"/>
            <a:ext cx="4644390" cy="741045"/>
          </a:xfrm>
          <a:prstGeom prst="rect">
            <a:avLst/>
          </a:prstGeom>
        </p:spPr>
        <p:txBody>
          <a:bodyPr vert="horz" lIns="90170" tIns="46990" rIns="90170" bIns="46990" rtlCol="0" anchor="ctr" anchorCtr="0">
            <a:normAutofit fontScale="90000"/>
          </a:bodyPr>
          <a:lstStyle>
            <a:lvl1pPr algn="ctr"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zh-CN" dirty="0">
                <a:latin typeface="Calibri" panose="020F0502020204030204" charset="0"/>
                <a:cs typeface="Calibri" panose="020F0502020204030204" charset="0"/>
                <a:sym typeface="+mn-ea"/>
              </a:rPr>
              <a:t>License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late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ositioning</a:t>
            </a:r>
            <a:endParaRPr lang="zh-CN" altLang="zh-CN"/>
          </a:p>
        </p:txBody>
      </p:sp>
      <p:pic>
        <p:nvPicPr>
          <p:cNvPr id="2" name="图片 1"/>
          <p:cNvPicPr>
            <a:picLocks noChangeAspect="1"/>
          </p:cNvPicPr>
          <p:nvPr/>
        </p:nvPicPr>
        <p:blipFill>
          <a:blip r:embed="rId3"/>
          <a:stretch>
            <a:fillRect/>
          </a:stretch>
        </p:blipFill>
        <p:spPr>
          <a:xfrm>
            <a:off x="5054600" y="770255"/>
            <a:ext cx="7018655" cy="5070475"/>
          </a:xfrm>
          <a:prstGeom prst="rect">
            <a:avLst/>
          </a:prstGeom>
        </p:spPr>
      </p:pic>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3810" y="-47625"/>
            <a:ext cx="5300980" cy="6920865"/>
          </a:xfrm>
          <a:prstGeom prst="rect">
            <a:avLst/>
          </a:prstGeom>
        </p:spPr>
      </p:pic>
      <p:sp>
        <p:nvSpPr>
          <p:cNvPr id="7" name="标题 4"/>
          <p:cNvSpPr>
            <a:spLocks noGrp="1"/>
          </p:cNvSpPr>
          <p:nvPr>
            <p:custDataLst>
              <p:tags r:id="rId2"/>
            </p:custDataLst>
          </p:nvPr>
        </p:nvSpPr>
        <p:spPr>
          <a:xfrm>
            <a:off x="7547610" y="29210"/>
            <a:ext cx="4644390" cy="741045"/>
          </a:xfrm>
          <a:prstGeom prst="rect">
            <a:avLst/>
          </a:prstGeom>
        </p:spPr>
        <p:txBody>
          <a:bodyPr vert="horz" lIns="90170" tIns="46990" rIns="90170" bIns="46990" rtlCol="0" anchor="ctr" anchorCtr="0">
            <a:normAutofit fontScale="90000"/>
          </a:bodyPr>
          <a:lstStyle>
            <a:lvl1pPr algn="ctr"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zh-CN" dirty="0">
                <a:latin typeface="Calibri" panose="020F0502020204030204" charset="0"/>
                <a:cs typeface="Calibri" panose="020F0502020204030204" charset="0"/>
                <a:sym typeface="+mn-ea"/>
              </a:rPr>
              <a:t>License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late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ositioning</a:t>
            </a:r>
            <a:endParaRPr lang="zh-CN" altLang="zh-CN"/>
          </a:p>
        </p:txBody>
      </p:sp>
      <p:sp>
        <p:nvSpPr>
          <p:cNvPr id="2" name="文本框 1"/>
          <p:cNvSpPr txBox="1"/>
          <p:nvPr/>
        </p:nvSpPr>
        <p:spPr>
          <a:xfrm>
            <a:off x="7547610" y="1234440"/>
            <a:ext cx="2694305" cy="3169285"/>
          </a:xfrm>
          <a:prstGeom prst="rect">
            <a:avLst/>
          </a:prstGeom>
          <a:noFill/>
        </p:spPr>
        <p:txBody>
          <a:bodyPr wrap="square" rtlCol="0">
            <a:spAutoFit/>
          </a:bodyPr>
          <a:p>
            <a:r>
              <a:rPr lang="en-US" altLang="zh-CN" sz="2000" b="1"/>
              <a:t>if 0.009:</a:t>
            </a:r>
            <a:endParaRPr lang="zh-CN" altLang="en-US"/>
          </a:p>
          <a:p>
            <a:r>
              <a:rPr lang="zh-CN" altLang="en-US"/>
              <a:t>1: 007</a:t>
            </a:r>
            <a:endParaRPr lang="zh-CN" altLang="en-US"/>
          </a:p>
          <a:p>
            <a:r>
              <a:rPr lang="zh-CN" altLang="en-US"/>
              <a:t>2: K:PC1313</a:t>
            </a:r>
            <a:endParaRPr lang="zh-CN" altLang="en-US"/>
          </a:p>
          <a:p>
            <a:r>
              <a:rPr lang="zh-CN" altLang="en-US"/>
              <a:t>3: 4: </a:t>
            </a:r>
            <a:r>
              <a:rPr lang="zh-CN" altLang="en-US" b="1">
                <a:solidFill>
                  <a:srgbClr val="FF0000"/>
                </a:solidFill>
              </a:rPr>
              <a:t>“</a:t>
            </a:r>
            <a:r>
              <a:rPr lang="zh-CN" altLang="en-US"/>
              <a:t>DL4CAF4943</a:t>
            </a:r>
            <a:endParaRPr lang="zh-CN" altLang="en-US"/>
          </a:p>
          <a:p>
            <a:r>
              <a:rPr lang="zh-CN" altLang="en-US"/>
              <a:t>5: TN21AT 7506</a:t>
            </a:r>
            <a:endParaRPr lang="zh-CN" altLang="en-US"/>
          </a:p>
          <a:p>
            <a:r>
              <a:rPr lang="zh-CN" altLang="en-US"/>
              <a:t>6: 1217</a:t>
            </a:r>
            <a:endParaRPr lang="zh-CN" altLang="en-US"/>
          </a:p>
          <a:p>
            <a:r>
              <a:rPr lang="zh-CN" altLang="en-US"/>
              <a:t>7: 39266</a:t>
            </a:r>
            <a:endParaRPr lang="zh-CN" altLang="en-US"/>
          </a:p>
          <a:p>
            <a:endParaRPr lang="zh-CN" altLang="en-US"/>
          </a:p>
          <a:p>
            <a:r>
              <a:rPr lang="zh-CN" altLang="en-US"/>
              <a:t>93</a:t>
            </a:r>
            <a:endParaRPr lang="zh-CN" altLang="en-US"/>
          </a:p>
          <a:p>
            <a:r>
              <a:rPr lang="zh-CN" altLang="en-US"/>
              <a:t>8: 9: GD70 EOO</a:t>
            </a:r>
            <a:endParaRPr lang="zh-CN" altLang="en-US"/>
          </a:p>
          <a:p>
            <a:r>
              <a:rPr lang="zh-CN" altLang="en-US"/>
              <a:t>10: MH12DE1433</a:t>
            </a:r>
            <a:endParaRPr lang="zh-CN" altLang="en-US"/>
          </a:p>
        </p:txBody>
      </p:sp>
      <p:sp>
        <p:nvSpPr>
          <p:cNvPr id="3" name="文本框 2"/>
          <p:cNvSpPr txBox="1"/>
          <p:nvPr/>
        </p:nvSpPr>
        <p:spPr>
          <a:xfrm>
            <a:off x="4928235" y="1234440"/>
            <a:ext cx="2414270" cy="3446145"/>
          </a:xfrm>
          <a:prstGeom prst="rect">
            <a:avLst/>
          </a:prstGeom>
          <a:noFill/>
        </p:spPr>
        <p:txBody>
          <a:bodyPr wrap="square" rtlCol="0">
            <a:spAutoFit/>
          </a:bodyPr>
          <a:p>
            <a:r>
              <a:rPr lang="en-US" altLang="zh-CN" sz="2000" b="1"/>
              <a:t>if 0.01:</a:t>
            </a:r>
            <a:endParaRPr lang="en-US" altLang="zh-CN" sz="2000" b="1"/>
          </a:p>
          <a:p>
            <a:r>
              <a:rPr lang="en-US" altLang="zh-CN"/>
              <a:t>1: 007</a:t>
            </a:r>
            <a:endParaRPr lang="en-US" altLang="zh-CN"/>
          </a:p>
          <a:p>
            <a:r>
              <a:rPr lang="en-US" altLang="zh-CN"/>
              <a:t>2: K:PC1313</a:t>
            </a:r>
            <a:endParaRPr lang="en-US" altLang="zh-CN"/>
          </a:p>
          <a:p>
            <a:r>
              <a:rPr lang="en-US" altLang="zh-CN"/>
              <a:t>3: 4: DL4CAF4943</a:t>
            </a:r>
            <a:endParaRPr lang="en-US" altLang="zh-CN"/>
          </a:p>
          <a:p>
            <a:r>
              <a:rPr lang="en-US" altLang="zh-CN"/>
              <a:t>5: TN21AT 7506</a:t>
            </a:r>
            <a:endParaRPr lang="en-US" altLang="zh-CN"/>
          </a:p>
          <a:p>
            <a:r>
              <a:rPr lang="en-US" altLang="zh-CN"/>
              <a:t>6: 1217</a:t>
            </a:r>
            <a:endParaRPr lang="en-US" altLang="zh-CN"/>
          </a:p>
          <a:p>
            <a:r>
              <a:rPr lang="en-US" altLang="zh-CN"/>
              <a:t>7: 39266</a:t>
            </a:r>
            <a:endParaRPr lang="en-US" altLang="zh-CN"/>
          </a:p>
          <a:p>
            <a:endParaRPr lang="en-US" altLang="zh-CN"/>
          </a:p>
          <a:p>
            <a:r>
              <a:rPr lang="en-US" altLang="zh-CN"/>
              <a:t>93</a:t>
            </a:r>
            <a:endParaRPr lang="en-US" altLang="zh-CN"/>
          </a:p>
          <a:p>
            <a:r>
              <a:rPr lang="en-US" altLang="zh-CN"/>
              <a:t>8: 9: GD70 EOO</a:t>
            </a:r>
            <a:endParaRPr lang="en-US" altLang="zh-CN"/>
          </a:p>
          <a:p>
            <a:r>
              <a:rPr lang="en-US" altLang="zh-CN"/>
              <a:t>10: MH12DE1433</a:t>
            </a:r>
            <a:endParaRPr lang="en-US" altLang="zh-CN"/>
          </a:p>
          <a:p>
            <a:endParaRPr lang="en-US" altLang="zh-CN"/>
          </a:p>
        </p:txBody>
      </p:sp>
      <p:pic>
        <p:nvPicPr>
          <p:cNvPr id="4" name="图片 3"/>
          <p:cNvPicPr>
            <a:picLocks noChangeAspect="1"/>
          </p:cNvPicPr>
          <p:nvPr/>
        </p:nvPicPr>
        <p:blipFill>
          <a:blip r:embed="rId3"/>
          <a:stretch>
            <a:fillRect/>
          </a:stretch>
        </p:blipFill>
        <p:spPr>
          <a:xfrm>
            <a:off x="3418840" y="5376545"/>
            <a:ext cx="3670935" cy="417195"/>
          </a:xfrm>
          <a:prstGeom prst="rect">
            <a:avLst/>
          </a:prstGeom>
        </p:spPr>
      </p:pic>
      <p:sp>
        <p:nvSpPr>
          <p:cNvPr id="8" name="文本框 7"/>
          <p:cNvSpPr txBox="1"/>
          <p:nvPr/>
        </p:nvSpPr>
        <p:spPr>
          <a:xfrm>
            <a:off x="3418840" y="4946650"/>
            <a:ext cx="2425065" cy="398780"/>
          </a:xfrm>
          <a:prstGeom prst="rect">
            <a:avLst/>
          </a:prstGeom>
          <a:noFill/>
        </p:spPr>
        <p:txBody>
          <a:bodyPr wrap="square" rtlCol="0">
            <a:spAutoFit/>
          </a:bodyPr>
          <a:p>
            <a:r>
              <a:rPr lang="en-US" altLang="zh-CN" sz="2000" b="1"/>
              <a:t>if 0.008:</a:t>
            </a:r>
            <a:endParaRPr lang="en-US" altLang="zh-CN"/>
          </a:p>
        </p:txBody>
      </p:sp>
      <p:sp>
        <p:nvSpPr>
          <p:cNvPr id="11" name="文本框 10"/>
          <p:cNvSpPr txBox="1"/>
          <p:nvPr/>
        </p:nvSpPr>
        <p:spPr>
          <a:xfrm>
            <a:off x="1597660" y="1234440"/>
            <a:ext cx="3147695" cy="3230245"/>
          </a:xfrm>
          <a:prstGeom prst="rect">
            <a:avLst/>
          </a:prstGeom>
          <a:noFill/>
        </p:spPr>
        <p:txBody>
          <a:bodyPr wrap="square" rtlCol="0">
            <a:spAutoFit/>
          </a:bodyPr>
          <a:p>
            <a:r>
              <a:rPr lang="en-US" altLang="zh-CN" sz="2400" b="1">
                <a:sym typeface="+mn-ea"/>
              </a:rPr>
              <a:t>if 0.011:</a:t>
            </a:r>
            <a:endParaRPr lang="zh-CN" altLang="en-US" sz="2400"/>
          </a:p>
          <a:p>
            <a:r>
              <a:rPr lang="zh-CN" altLang="en-US"/>
              <a:t>1: 007</a:t>
            </a:r>
            <a:endParaRPr lang="zh-CN" altLang="en-US"/>
          </a:p>
          <a:p>
            <a:r>
              <a:rPr lang="zh-CN" altLang="en-US"/>
              <a:t>2: K:PC1313</a:t>
            </a:r>
            <a:endParaRPr lang="zh-CN" altLang="en-US"/>
          </a:p>
          <a:p>
            <a:r>
              <a:rPr lang="zh-CN" altLang="en-US"/>
              <a:t>3: 4: DL4CAF4943</a:t>
            </a:r>
            <a:endParaRPr lang="zh-CN" altLang="en-US"/>
          </a:p>
          <a:p>
            <a:r>
              <a:rPr lang="zh-CN" altLang="en-US"/>
              <a:t>5: TN21AT 7506</a:t>
            </a:r>
            <a:endParaRPr lang="zh-CN" altLang="en-US"/>
          </a:p>
          <a:p>
            <a:r>
              <a:rPr lang="zh-CN" altLang="en-US"/>
              <a:t>6: 1217</a:t>
            </a:r>
            <a:endParaRPr lang="zh-CN" altLang="en-US"/>
          </a:p>
          <a:p>
            <a:r>
              <a:rPr lang="zh-CN" altLang="en-US"/>
              <a:t>7: 39266</a:t>
            </a:r>
            <a:endParaRPr lang="zh-CN" altLang="en-US"/>
          </a:p>
          <a:p>
            <a:endParaRPr lang="zh-CN" altLang="en-US"/>
          </a:p>
          <a:p>
            <a:r>
              <a:rPr lang="zh-CN" altLang="en-US"/>
              <a:t>93</a:t>
            </a:r>
            <a:endParaRPr lang="zh-CN" altLang="en-US"/>
          </a:p>
          <a:p>
            <a:r>
              <a:rPr lang="zh-CN" altLang="en-US"/>
              <a:t>8: 9: GD70 EOO</a:t>
            </a:r>
            <a:endParaRPr lang="zh-CN" altLang="en-US"/>
          </a:p>
          <a:p>
            <a:r>
              <a:rPr lang="zh-CN" altLang="en-US"/>
              <a:t>10: MH12DE1433</a:t>
            </a:r>
            <a:endParaRPr lang="zh-CN" altLang="en-US"/>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custDataLst>
              <p:tags r:id="rId1"/>
            </p:custDataLst>
          </p:nvPr>
        </p:nvPicPr>
        <p:blipFill rotWithShape="1">
          <a:blip r:embed="rId2" cstate="print">
            <a:extLst>
              <a:ext uri="{BEBA8EAE-BF5A-486C-A8C5-ECC9F3942E4B}">
                <a14:imgProps xmlns:a14="http://schemas.microsoft.com/office/drawing/2010/main">
                  <a14:imgLayer r:embed="rId3">
                    <a14:imgEffect>
                      <a14:artisticBlur radius="0"/>
                    </a14:imgEffect>
                    <a14:imgEffect>
                      <a14:saturation sat="66000"/>
                    </a14:imgEffect>
                  </a14:imgLayer>
                </a14:imgProps>
              </a:ext>
            </a:extLst>
          </a:blip>
          <a:srcRect/>
          <a:stretch>
            <a:fillRect/>
          </a:stretch>
        </p:blipFill>
        <p:spPr>
          <a:xfrm>
            <a:off x="1431290" y="5173345"/>
            <a:ext cx="946785" cy="946785"/>
          </a:xfrm>
          <a:custGeom>
            <a:avLst/>
            <a:gdLst>
              <a:gd name="connsiteX0" fmla="*/ 2269800 w 4539600"/>
              <a:gd name="connsiteY0" fmla="*/ 0 h 4539600"/>
              <a:gd name="connsiteX1" fmla="*/ 4539600 w 4539600"/>
              <a:gd name="connsiteY1" fmla="*/ 2269800 h 4539600"/>
              <a:gd name="connsiteX2" fmla="*/ 2269800 w 4539600"/>
              <a:gd name="connsiteY2" fmla="*/ 4539600 h 4539600"/>
              <a:gd name="connsiteX3" fmla="*/ 0 w 4539600"/>
              <a:gd name="connsiteY3" fmla="*/ 2269800 h 4539600"/>
            </a:gdLst>
            <a:ahLst/>
            <a:cxnLst>
              <a:cxn ang="0">
                <a:pos x="connsiteX0" y="connsiteY0"/>
              </a:cxn>
              <a:cxn ang="0">
                <a:pos x="connsiteX1" y="connsiteY1"/>
              </a:cxn>
              <a:cxn ang="0">
                <a:pos x="connsiteX2" y="connsiteY2"/>
              </a:cxn>
              <a:cxn ang="0">
                <a:pos x="connsiteX3" y="connsiteY3"/>
              </a:cxn>
            </a:cxnLst>
            <a:rect l="l" t="t" r="r" b="b"/>
            <a:pathLst>
              <a:path w="4539600" h="4539600">
                <a:moveTo>
                  <a:pt x="2269800" y="0"/>
                </a:moveTo>
                <a:lnTo>
                  <a:pt x="4539600" y="2269800"/>
                </a:lnTo>
                <a:lnTo>
                  <a:pt x="2269800" y="4539600"/>
                </a:lnTo>
                <a:lnTo>
                  <a:pt x="0" y="2269800"/>
                </a:lnTo>
                <a:close/>
              </a:path>
            </a:pathLst>
          </a:custGeom>
        </p:spPr>
      </p:pic>
      <p:pic>
        <p:nvPicPr>
          <p:cNvPr id="30" name="图片 29"/>
          <p:cNvPicPr>
            <a:picLocks noChangeAspect="1"/>
          </p:cNvPicPr>
          <p:nvPr>
            <p:custDataLst>
              <p:tags r:id="rId4"/>
            </p:custDataLst>
          </p:nvPr>
        </p:nvPicPr>
        <p:blipFill rotWithShape="1">
          <a:blip r:embed="rId5" cstate="print">
            <a:extLst>
              <a:ext uri="{BEBA8EAE-BF5A-486C-A8C5-ECC9F3942E4B}">
                <a14:imgProps xmlns:a14="http://schemas.microsoft.com/office/drawing/2010/main">
                  <a14:imgLayer r:embed="rId6">
                    <a14:imgEffect>
                      <a14:artisticBlur radius="0"/>
                    </a14:imgEffect>
                    <a14:imgEffect>
                      <a14:saturation sat="66000"/>
                    </a14:imgEffect>
                  </a14:imgLayer>
                </a14:imgProps>
              </a:ext>
            </a:extLst>
          </a:blip>
          <a:srcRect/>
          <a:stretch>
            <a:fillRect/>
          </a:stretch>
        </p:blipFill>
        <p:spPr>
          <a:xfrm>
            <a:off x="196850" y="1003300"/>
            <a:ext cx="4539615" cy="4539615"/>
          </a:xfrm>
          <a:custGeom>
            <a:avLst/>
            <a:gdLst>
              <a:gd name="connsiteX0" fmla="*/ 2269800 w 4539600"/>
              <a:gd name="connsiteY0" fmla="*/ 0 h 4539600"/>
              <a:gd name="connsiteX1" fmla="*/ 4539600 w 4539600"/>
              <a:gd name="connsiteY1" fmla="*/ 2269800 h 4539600"/>
              <a:gd name="connsiteX2" fmla="*/ 2269800 w 4539600"/>
              <a:gd name="connsiteY2" fmla="*/ 4539600 h 4539600"/>
              <a:gd name="connsiteX3" fmla="*/ 0 w 4539600"/>
              <a:gd name="connsiteY3" fmla="*/ 2269800 h 4539600"/>
            </a:gdLst>
            <a:ahLst/>
            <a:cxnLst>
              <a:cxn ang="0">
                <a:pos x="connsiteX0" y="connsiteY0"/>
              </a:cxn>
              <a:cxn ang="0">
                <a:pos x="connsiteX1" y="connsiteY1"/>
              </a:cxn>
              <a:cxn ang="0">
                <a:pos x="connsiteX2" y="connsiteY2"/>
              </a:cxn>
              <a:cxn ang="0">
                <a:pos x="connsiteX3" y="connsiteY3"/>
              </a:cxn>
            </a:cxnLst>
            <a:rect l="l" t="t" r="r" b="b"/>
            <a:pathLst>
              <a:path w="4539600" h="4539600">
                <a:moveTo>
                  <a:pt x="2269800" y="0"/>
                </a:moveTo>
                <a:lnTo>
                  <a:pt x="4539600" y="2269800"/>
                </a:lnTo>
                <a:lnTo>
                  <a:pt x="2269800" y="4539600"/>
                </a:lnTo>
                <a:lnTo>
                  <a:pt x="0" y="2269800"/>
                </a:lnTo>
                <a:close/>
              </a:path>
            </a:pathLst>
          </a:custGeom>
        </p:spPr>
      </p:pic>
      <p:sp>
        <p:nvSpPr>
          <p:cNvPr id="16" name="菱形 15"/>
          <p:cNvSpPr/>
          <p:nvPr>
            <p:custDataLst>
              <p:tags r:id="rId7"/>
            </p:custDataLst>
          </p:nvPr>
        </p:nvSpPr>
        <p:spPr>
          <a:xfrm>
            <a:off x="1374775" y="410845"/>
            <a:ext cx="940435" cy="94043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custDataLst>
              <p:tags r:id="rId8"/>
            </p:custDataLst>
          </p:nvPr>
        </p:nvSpPr>
        <p:spPr>
          <a:xfrm>
            <a:off x="2561590" y="5180330"/>
            <a:ext cx="939800" cy="9398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菱形 17"/>
          <p:cNvSpPr/>
          <p:nvPr>
            <p:custDataLst>
              <p:tags r:id="rId9"/>
            </p:custDataLst>
          </p:nvPr>
        </p:nvSpPr>
        <p:spPr>
          <a:xfrm>
            <a:off x="3846195" y="1715135"/>
            <a:ext cx="939800" cy="9398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custDataLst>
              <p:tags r:id="rId10"/>
            </p:custDataLst>
          </p:nvPr>
        </p:nvSpPr>
        <p:spPr>
          <a:xfrm>
            <a:off x="7590790" y="835025"/>
            <a:ext cx="3239770" cy="523240"/>
          </a:xfrm>
          <a:prstGeom prst="rect">
            <a:avLst/>
          </a:prstGeom>
        </p:spPr>
        <p:txBody>
          <a:bodyPr wrap="square" anchor="b" anchorCtr="0"/>
          <a:lstStyle/>
          <a:p>
            <a:r>
              <a:rPr lang="en-US" altLang="zh-CN" sz="2800"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Introduction</a:t>
            </a:r>
            <a:endParaRPr lang="en-US" altLang="zh-CN" sz="2800"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28" name="菱形 27"/>
          <p:cNvSpPr/>
          <p:nvPr>
            <p:custDataLst>
              <p:tags r:id="rId11"/>
            </p:custDataLst>
          </p:nvPr>
        </p:nvSpPr>
        <p:spPr>
          <a:xfrm>
            <a:off x="6743700" y="709295"/>
            <a:ext cx="775335" cy="775335"/>
          </a:xfrm>
          <a:prstGeom prst="diamond">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12"/>
            </p:custDataLst>
          </p:nvPr>
        </p:nvSpPr>
        <p:spPr>
          <a:xfrm>
            <a:off x="6767195" y="805180"/>
            <a:ext cx="728345" cy="583565"/>
          </a:xfrm>
          <a:prstGeom prst="rect">
            <a:avLst/>
          </a:prstGeom>
          <a:noFill/>
          <a:ln>
            <a:noFill/>
          </a:ln>
        </p:spPr>
        <p:txBody>
          <a:bodyPr wrap="square" rtlCol="0">
            <a:normAutofit/>
          </a:bodyPr>
          <a:lstStyle/>
          <a:p>
            <a:pPr algn="ctr"/>
            <a:r>
              <a:rPr lang="en-US" altLang="zh-CN" sz="3200" dirty="0">
                <a:solidFill>
                  <a:schemeClr val="bg1"/>
                </a:solidFill>
                <a:latin typeface="Arial" panose="020B0604020202020204" pitchFamily="34" charset="0"/>
                <a:ea typeface="微软雅黑" panose="020B0503020204020204" pitchFamily="34" charset="-122"/>
              </a:rPr>
              <a:t>01</a:t>
            </a:r>
            <a:endParaRPr lang="zh-CN" altLang="en-US" sz="3200" dirty="0">
              <a:solidFill>
                <a:schemeClr val="bg1"/>
              </a:solidFill>
              <a:latin typeface="Arial" panose="020B0604020202020204" pitchFamily="34" charset="0"/>
              <a:ea typeface="微软雅黑" panose="020B0503020204020204" pitchFamily="34" charset="-122"/>
            </a:endParaRPr>
          </a:p>
        </p:txBody>
      </p:sp>
      <p:sp>
        <p:nvSpPr>
          <p:cNvPr id="31" name="矩形 30"/>
          <p:cNvSpPr/>
          <p:nvPr>
            <p:custDataLst>
              <p:tags r:id="rId13"/>
            </p:custDataLst>
          </p:nvPr>
        </p:nvSpPr>
        <p:spPr>
          <a:xfrm>
            <a:off x="7590790" y="2314575"/>
            <a:ext cx="3239770" cy="521970"/>
          </a:xfrm>
          <a:prstGeom prst="rect">
            <a:avLst/>
          </a:prstGeom>
        </p:spPr>
        <p:txBody>
          <a:bodyPr wrap="square" anchor="b" anchorCtr="0"/>
          <a:lstStyle/>
          <a:p>
            <a:pPr fontAlgn="auto">
              <a:lnSpc>
                <a:spcPct val="100000"/>
              </a:lnSpc>
            </a:pPr>
            <a:r>
              <a:rPr lang="en-US" altLang="zh-CN" sz="2800" dirty="0">
                <a:solidFill>
                  <a:schemeClr val="tx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Modules Related</a:t>
            </a:r>
            <a:endParaRPr lang="en-US" altLang="zh-CN" sz="2800" dirty="0">
              <a:solidFill>
                <a:schemeClr val="tx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41" name="菱形 40"/>
          <p:cNvSpPr/>
          <p:nvPr>
            <p:custDataLst>
              <p:tags r:id="rId14"/>
            </p:custDataLst>
          </p:nvPr>
        </p:nvSpPr>
        <p:spPr>
          <a:xfrm>
            <a:off x="6743700" y="2162175"/>
            <a:ext cx="775335" cy="775335"/>
          </a:xfrm>
          <a:prstGeom prst="diamond">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custDataLst>
              <p:tags r:id="rId15"/>
            </p:custDataLst>
          </p:nvPr>
        </p:nvSpPr>
        <p:spPr>
          <a:xfrm>
            <a:off x="6767195" y="2257425"/>
            <a:ext cx="728345" cy="583565"/>
          </a:xfrm>
          <a:prstGeom prst="rect">
            <a:avLst/>
          </a:prstGeom>
          <a:noFill/>
          <a:ln>
            <a:noFill/>
          </a:ln>
        </p:spPr>
        <p:txBody>
          <a:bodyPr wrap="square" rtlCol="0">
            <a:normAutofit/>
          </a:bodyPr>
          <a:lstStyle/>
          <a:p>
            <a:pPr algn="ctr"/>
            <a:r>
              <a:rPr lang="en-US" altLang="zh-CN" sz="3200" dirty="0">
                <a:solidFill>
                  <a:schemeClr val="bg1"/>
                </a:solidFill>
                <a:latin typeface="Arial" panose="020B0604020202020204" pitchFamily="34" charset="0"/>
                <a:ea typeface="微软雅黑" panose="020B0503020204020204" pitchFamily="34" charset="-122"/>
              </a:rPr>
              <a:t>02</a:t>
            </a:r>
            <a:endParaRPr lang="zh-CN" altLang="en-US" sz="3200" dirty="0">
              <a:solidFill>
                <a:schemeClr val="bg1"/>
              </a:solidFill>
              <a:latin typeface="Arial" panose="020B0604020202020204" pitchFamily="34" charset="0"/>
              <a:ea typeface="微软雅黑" panose="020B0503020204020204" pitchFamily="34" charset="-122"/>
            </a:endParaRPr>
          </a:p>
        </p:txBody>
      </p:sp>
      <p:sp>
        <p:nvSpPr>
          <p:cNvPr id="43" name="矩形 42"/>
          <p:cNvSpPr/>
          <p:nvPr>
            <p:custDataLst>
              <p:tags r:id="rId16"/>
            </p:custDataLst>
          </p:nvPr>
        </p:nvSpPr>
        <p:spPr>
          <a:xfrm>
            <a:off x="7590790" y="3889375"/>
            <a:ext cx="3634105" cy="466725"/>
          </a:xfrm>
          <a:prstGeom prst="rect">
            <a:avLst/>
          </a:prstGeom>
        </p:spPr>
        <p:txBody>
          <a:bodyPr wrap="square" anchor="b" anchorCtr="0"/>
          <a:lstStyle/>
          <a:p>
            <a:pPr fontAlgn="auto">
              <a:lnSpc>
                <a:spcPct val="100000"/>
              </a:lnSpc>
            </a:pPr>
            <a:r>
              <a:rPr lang="en-US" altLang="zh-CN" sz="2800"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Code Explanation</a:t>
            </a:r>
            <a:endParaRPr lang="en-US" altLang="zh-CN" sz="2800"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45" name="菱形 44"/>
          <p:cNvSpPr/>
          <p:nvPr>
            <p:custDataLst>
              <p:tags r:id="rId17"/>
            </p:custDataLst>
          </p:nvPr>
        </p:nvSpPr>
        <p:spPr>
          <a:xfrm>
            <a:off x="6743700" y="3677285"/>
            <a:ext cx="775335" cy="775335"/>
          </a:xfrm>
          <a:prstGeom prst="diamond">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custDataLst>
              <p:tags r:id="rId18"/>
            </p:custDataLst>
          </p:nvPr>
        </p:nvSpPr>
        <p:spPr>
          <a:xfrm>
            <a:off x="6767195" y="3772535"/>
            <a:ext cx="728345" cy="583565"/>
          </a:xfrm>
          <a:prstGeom prst="rect">
            <a:avLst/>
          </a:prstGeom>
          <a:noFill/>
        </p:spPr>
        <p:txBody>
          <a:bodyPr wrap="square" rtlCol="0">
            <a:normAutofit/>
          </a:bodyPr>
          <a:lstStyle/>
          <a:p>
            <a:pPr algn="ctr"/>
            <a:r>
              <a:rPr lang="en-US" altLang="zh-CN" sz="3200" dirty="0">
                <a:solidFill>
                  <a:schemeClr val="bg1"/>
                </a:solidFill>
                <a:latin typeface="Arial" panose="020B0604020202020204" pitchFamily="34" charset="0"/>
                <a:ea typeface="微软雅黑" panose="020B0503020204020204" pitchFamily="34" charset="-122"/>
              </a:rPr>
              <a:t>03</a:t>
            </a:r>
            <a:endParaRPr lang="zh-CN" altLang="en-US" sz="3200" dirty="0">
              <a:solidFill>
                <a:schemeClr val="bg1"/>
              </a:solidFill>
              <a:latin typeface="Arial" panose="020B0604020202020204" pitchFamily="34" charset="0"/>
              <a:ea typeface="微软雅黑" panose="020B0503020204020204" pitchFamily="34" charset="-122"/>
            </a:endParaRPr>
          </a:p>
        </p:txBody>
      </p:sp>
      <p:sp>
        <p:nvSpPr>
          <p:cNvPr id="47" name="矩形 46"/>
          <p:cNvSpPr/>
          <p:nvPr>
            <p:custDataLst>
              <p:tags r:id="rId19"/>
            </p:custDataLst>
          </p:nvPr>
        </p:nvSpPr>
        <p:spPr>
          <a:xfrm>
            <a:off x="7590790" y="5392420"/>
            <a:ext cx="3239770" cy="521970"/>
          </a:xfrm>
          <a:prstGeom prst="rect">
            <a:avLst/>
          </a:prstGeom>
        </p:spPr>
        <p:txBody>
          <a:bodyPr wrap="square" anchor="b" anchorCtr="0">
            <a:normAutofit/>
          </a:bodyPr>
          <a:lstStyle/>
          <a:p>
            <a:pPr fontAlgn="auto">
              <a:lnSpc>
                <a:spcPct val="100000"/>
              </a:lnSpc>
            </a:pPr>
            <a:r>
              <a:rPr lang="en-US" altLang="zh-CN" sz="2800"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Result</a:t>
            </a:r>
            <a:endParaRPr lang="en-US" altLang="zh-CN" sz="2800"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49" name="菱形 48"/>
          <p:cNvSpPr/>
          <p:nvPr>
            <p:custDataLst>
              <p:tags r:id="rId20"/>
            </p:custDataLst>
          </p:nvPr>
        </p:nvSpPr>
        <p:spPr>
          <a:xfrm>
            <a:off x="6743700" y="5234940"/>
            <a:ext cx="775335" cy="775335"/>
          </a:xfrm>
          <a:prstGeom prst="diamond">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custDataLst>
              <p:tags r:id="rId21"/>
            </p:custDataLst>
          </p:nvPr>
        </p:nvSpPr>
        <p:spPr>
          <a:xfrm>
            <a:off x="6767195" y="5330825"/>
            <a:ext cx="728345" cy="583565"/>
          </a:xfrm>
          <a:prstGeom prst="rect">
            <a:avLst/>
          </a:prstGeom>
          <a:noFill/>
        </p:spPr>
        <p:txBody>
          <a:bodyPr wrap="square" rtlCol="0">
            <a:normAutofit/>
          </a:bodyPr>
          <a:lstStyle/>
          <a:p>
            <a:pPr algn="ctr"/>
            <a:r>
              <a:rPr lang="en-US" altLang="zh-CN" sz="3200" dirty="0">
                <a:solidFill>
                  <a:schemeClr val="bg1"/>
                </a:solidFill>
                <a:latin typeface="Arial" panose="020B0604020202020204" pitchFamily="34" charset="0"/>
                <a:ea typeface="微软雅黑" panose="020B0503020204020204" pitchFamily="34" charset="-122"/>
              </a:rPr>
              <a:t>04</a:t>
            </a:r>
            <a:endParaRPr lang="zh-CN" altLang="en-US" sz="3200" dirty="0">
              <a:solidFill>
                <a:schemeClr val="bg1"/>
              </a:solidFill>
              <a:latin typeface="Arial" panose="020B0604020202020204" pitchFamily="34" charset="0"/>
              <a:ea typeface="微软雅黑" panose="020B0503020204020204" pitchFamily="34" charset="-122"/>
            </a:endParaRPr>
          </a:p>
        </p:txBody>
      </p:sp>
      <p:pic>
        <p:nvPicPr>
          <p:cNvPr id="10" name="图片 9"/>
          <p:cNvPicPr>
            <a:picLocks noChangeAspect="1"/>
          </p:cNvPicPr>
          <p:nvPr>
            <p:custDataLst>
              <p:tags r:id="rId22"/>
            </p:custDataLst>
          </p:nvPr>
        </p:nvPicPr>
        <p:blipFill>
          <a:blip r:embed="rId23"/>
          <a:srcRect l="27936" t="8092" r="17273" b="-706"/>
          <a:stretch>
            <a:fillRect/>
          </a:stretch>
        </p:blipFill>
        <p:spPr>
          <a:xfrm>
            <a:off x="160020" y="965835"/>
            <a:ext cx="4580255" cy="4580255"/>
          </a:xfrm>
          <a:prstGeom prst="diamond">
            <a:avLst/>
          </a:prstGeom>
        </p:spPr>
      </p:pic>
      <p:sp>
        <p:nvSpPr>
          <p:cNvPr id="15" name="菱形 14"/>
          <p:cNvSpPr/>
          <p:nvPr>
            <p:custDataLst>
              <p:tags r:id="rId24"/>
            </p:custDataLst>
          </p:nvPr>
        </p:nvSpPr>
        <p:spPr>
          <a:xfrm>
            <a:off x="3597706" y="2252545"/>
            <a:ext cx="2553498" cy="2553498"/>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custDataLst>
              <p:tags r:id="rId25"/>
            </p:custDataLst>
          </p:nvPr>
        </p:nvSpPr>
        <p:spPr>
          <a:xfrm>
            <a:off x="3539837" y="3229266"/>
            <a:ext cx="2669236" cy="400110"/>
          </a:xfrm>
          <a:prstGeom prst="rect">
            <a:avLst/>
          </a:prstGeom>
          <a:noFill/>
        </p:spPr>
        <p:txBody>
          <a:bodyPr wrap="square" rtlCol="0">
            <a:noAutofit/>
          </a:bodyPr>
          <a:lstStyle/>
          <a:p>
            <a:pPr algn="ctr"/>
            <a:r>
              <a:rPr lang="en-US" altLang="zh-CN" sz="2800" b="1" dirty="0">
                <a:solidFill>
                  <a:schemeClr val="bg1"/>
                </a:solidFill>
                <a:effectLst/>
                <a:latin typeface="Arial" panose="020B0604020202020204" pitchFamily="34" charset="0"/>
                <a:ea typeface="微软雅黑" panose="020B0503020204020204" pitchFamily="34" charset="-122"/>
                <a:cs typeface="Arial" panose="020B0604020202020204" pitchFamily="34" charset="0"/>
              </a:rPr>
              <a:t>CONTENTS</a:t>
            </a:r>
            <a:endParaRPr lang="en-US" altLang="zh-CN" sz="2800" b="1" dirty="0">
              <a:solidFill>
                <a:schemeClr val="bg1"/>
              </a:solidFill>
              <a:effectLst/>
              <a:latin typeface="Arial" panose="020B0604020202020204" pitchFamily="34" charset="0"/>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26"/>
          <a:srcRect l="3718" t="3016" r="32950" b="-395"/>
          <a:stretch>
            <a:fillRect/>
          </a:stretch>
        </p:blipFill>
        <p:spPr>
          <a:xfrm>
            <a:off x="1435100" y="5177155"/>
            <a:ext cx="942975" cy="942975"/>
          </a:xfrm>
          <a:prstGeom prst="diamond">
            <a:avLst/>
          </a:prstGeom>
        </p:spPr>
      </p:pic>
    </p:spTree>
    <p:custDataLst>
      <p:tags r:id="rId2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56235"/>
          <a:stretch>
            <a:fillRect/>
          </a:stretch>
        </p:blipFill>
        <p:spPr>
          <a:xfrm>
            <a:off x="-11430" y="2433955"/>
            <a:ext cx="12215495" cy="2615565"/>
          </a:xfrm>
          <a:prstGeom prst="rect">
            <a:avLst/>
          </a:prstGeom>
        </p:spPr>
      </p:pic>
      <p:sp>
        <p:nvSpPr>
          <p:cNvPr id="5" name="标题 4"/>
          <p:cNvSpPr>
            <a:spLocks noGrp="1"/>
          </p:cNvSpPr>
          <p:nvPr>
            <p:ph type="title"/>
            <p:custDataLst>
              <p:tags r:id="rId2"/>
            </p:custDataLst>
          </p:nvPr>
        </p:nvSpPr>
        <p:spPr>
          <a:xfrm>
            <a:off x="-51435" y="-3810"/>
            <a:ext cx="4644390" cy="741045"/>
          </a:xfrm>
        </p:spPr>
        <p:txBody>
          <a:bodyPr>
            <a:normAutofit fontScale="90000"/>
          </a:bodyPr>
          <a:lstStyle/>
          <a:p>
            <a:r>
              <a:rPr lang="zh-CN" altLang="zh-CN" dirty="0">
                <a:latin typeface="Calibri" panose="020F0502020204030204" charset="0"/>
                <a:cs typeface="Calibri" panose="020F0502020204030204" charset="0"/>
                <a:sym typeface="+mn-ea"/>
              </a:rPr>
              <a:t>License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late </a:t>
            </a:r>
            <a:r>
              <a:rPr lang="en-US" altLang="zh-CN" dirty="0">
                <a:latin typeface="Calibri" panose="020F0502020204030204" charset="0"/>
                <a:cs typeface="Calibri" panose="020F0502020204030204" charset="0"/>
                <a:sym typeface="+mn-ea"/>
              </a:rPr>
              <a:t>P</a:t>
            </a:r>
            <a:r>
              <a:rPr lang="zh-CN" altLang="zh-CN" dirty="0">
                <a:latin typeface="Calibri" panose="020F0502020204030204" charset="0"/>
                <a:cs typeface="Calibri" panose="020F0502020204030204" charset="0"/>
                <a:sym typeface="+mn-ea"/>
              </a:rPr>
              <a:t>ositioning</a:t>
            </a:r>
            <a:endParaRPr lang="zh-CN" altLang="zh-CN"/>
          </a:p>
        </p:txBody>
      </p:sp>
      <p:sp>
        <p:nvSpPr>
          <p:cNvPr id="7" name="文本占位符 6"/>
          <p:cNvSpPr>
            <a:spLocks noGrp="1"/>
          </p:cNvSpPr>
          <p:nvPr>
            <p:ph type="body" sz="quarter" idx="14"/>
            <p:custDataLst>
              <p:tags r:id="rId3"/>
            </p:custDataLst>
          </p:nvPr>
        </p:nvSpPr>
        <p:spPr>
          <a:xfrm>
            <a:off x="890905" y="2463165"/>
            <a:ext cx="11001375" cy="2110105"/>
          </a:xfrm>
        </p:spPr>
        <p:txBody>
          <a:bodyPr>
            <a:noAutofit/>
          </a:bodyPr>
          <a:lstStyle/>
          <a:p>
            <a:r>
              <a:rPr lang="en-US" altLang="zh-CN"/>
              <a:t>np.zeros(dimension, data_type)</a:t>
            </a:r>
            <a:r>
              <a:rPr lang="zh-CN" altLang="en-US"/>
              <a:t>：</a:t>
            </a:r>
            <a:r>
              <a:t>Create an array of size gray.shape, the data type is np.uint8, and fill in all 0s</a:t>
            </a:r>
          </a:p>
          <a:p>
            <a:pPr marL="457200" lvl="1" indent="0">
              <a:buNone/>
            </a:pPr>
            <a:r>
              <a:rPr lang="en-US" altLang="zh-CN">
                <a:solidFill>
                  <a:schemeClr val="bg1"/>
                </a:solidFill>
              </a:rPr>
              <a:t>gray.shape: return the height and width of the image, gray</a:t>
            </a:r>
            <a:endParaRPr lang="zh-CN" altLang="en-US">
              <a:solidFill>
                <a:schemeClr val="bg1"/>
              </a:solidFill>
            </a:endParaRPr>
          </a:p>
          <a:p>
            <a:pPr marL="457200" lvl="1" indent="0">
              <a:lnSpc>
                <a:spcPct val="100000"/>
              </a:lnSpc>
              <a:buNone/>
            </a:pPr>
            <a:r>
              <a:rPr lang="en-US" altLang="zh-CN">
                <a:solidFill>
                  <a:schemeClr val="bg1"/>
                </a:solidFill>
              </a:rPr>
              <a:t>np.uint8: return unsigned integer (0 to 255)</a:t>
            </a:r>
            <a:endParaRPr lang="en-US" altLang="zh-CN">
              <a:solidFill>
                <a:schemeClr val="bg1"/>
              </a:solidFill>
            </a:endParaRPr>
          </a:p>
          <a:p>
            <a:pPr marL="0" lvl="0" indent="0">
              <a:lnSpc>
                <a:spcPct val="100000"/>
              </a:lnSpc>
              <a:buNone/>
            </a:pPr>
            <a:r>
              <a:rPr lang="en-US" altLang="zh-CN">
                <a:solidFill>
                  <a:schemeClr val="bg1"/>
                </a:solidFill>
              </a:rPr>
              <a:t>bitwise_and(src1, src2, dst=None, mask=mask): </a:t>
            </a:r>
            <a:r>
              <a:rPr lang="zh-CN" altLang="en-US">
                <a:solidFill>
                  <a:schemeClr val="bg1"/>
                </a:solidFill>
              </a:rPr>
              <a:t>Display the image corresponding to the blank part of the original image and keep the black area</a:t>
            </a:r>
            <a:endParaRPr lang="zh-CN" altLang="en-US">
              <a:solidFill>
                <a:schemeClr val="bg1"/>
              </a:solidFill>
            </a:endParaRPr>
          </a:p>
        </p:txBody>
      </p:sp>
      <p:pic>
        <p:nvPicPr>
          <p:cNvPr id="3" name="图片 2"/>
          <p:cNvPicPr>
            <a:picLocks noChangeAspect="1"/>
          </p:cNvPicPr>
          <p:nvPr/>
        </p:nvPicPr>
        <p:blipFill>
          <a:blip r:embed="rId4"/>
          <a:stretch>
            <a:fillRect/>
          </a:stretch>
        </p:blipFill>
        <p:spPr>
          <a:xfrm>
            <a:off x="594995" y="1193165"/>
            <a:ext cx="11137900" cy="1177925"/>
          </a:xfrm>
          <a:prstGeom prst="rect">
            <a:avLst/>
          </a:prstGeom>
        </p:spPr>
      </p:pic>
      <p:pic>
        <p:nvPicPr>
          <p:cNvPr id="8" name="图片 7"/>
          <p:cNvPicPr>
            <a:picLocks noChangeAspect="1"/>
          </p:cNvPicPr>
          <p:nvPr/>
        </p:nvPicPr>
        <p:blipFill>
          <a:blip r:embed="rId5"/>
          <a:stretch>
            <a:fillRect/>
          </a:stretch>
        </p:blipFill>
        <p:spPr>
          <a:xfrm>
            <a:off x="8502650" y="4720590"/>
            <a:ext cx="3230245" cy="1842135"/>
          </a:xfrm>
          <a:prstGeom prst="rect">
            <a:avLst/>
          </a:prstGeom>
        </p:spPr>
      </p:pic>
      <p:pic>
        <p:nvPicPr>
          <p:cNvPr id="9" name="图片 8"/>
          <p:cNvPicPr>
            <a:picLocks noChangeAspect="1"/>
          </p:cNvPicPr>
          <p:nvPr/>
        </p:nvPicPr>
        <p:blipFill>
          <a:blip r:embed="rId6"/>
          <a:stretch>
            <a:fillRect/>
          </a:stretch>
        </p:blipFill>
        <p:spPr>
          <a:xfrm>
            <a:off x="4607560" y="4704715"/>
            <a:ext cx="3509010" cy="1838325"/>
          </a:xfrm>
          <a:prstGeom prst="rect">
            <a:avLst/>
          </a:prstGeom>
        </p:spPr>
      </p:pic>
      <p:pic>
        <p:nvPicPr>
          <p:cNvPr id="10" name="图片 9"/>
          <p:cNvPicPr>
            <a:picLocks noChangeAspect="1"/>
          </p:cNvPicPr>
          <p:nvPr/>
        </p:nvPicPr>
        <p:blipFill>
          <a:blip r:embed="rId7"/>
          <a:stretch>
            <a:fillRect/>
          </a:stretch>
        </p:blipFill>
        <p:spPr>
          <a:xfrm>
            <a:off x="890905" y="4704715"/>
            <a:ext cx="3369310" cy="1837690"/>
          </a:xfrm>
          <a:prstGeom prst="rect">
            <a:avLst/>
          </a:prstGeom>
        </p:spPr>
      </p:pic>
    </p:spTree>
    <p:custDataLst>
      <p:tags r:id="rId8"/>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56235"/>
          <a:stretch>
            <a:fillRect/>
          </a:stretch>
        </p:blipFill>
        <p:spPr>
          <a:xfrm>
            <a:off x="4445" y="3227070"/>
            <a:ext cx="12215495" cy="1811020"/>
          </a:xfrm>
          <a:prstGeom prst="rect">
            <a:avLst/>
          </a:prstGeom>
        </p:spPr>
      </p:pic>
      <p:sp>
        <p:nvSpPr>
          <p:cNvPr id="5" name="标题 4"/>
          <p:cNvSpPr>
            <a:spLocks noGrp="1"/>
          </p:cNvSpPr>
          <p:nvPr>
            <p:ph type="title"/>
            <p:custDataLst>
              <p:tags r:id="rId2"/>
            </p:custDataLst>
          </p:nvPr>
        </p:nvSpPr>
        <p:spPr>
          <a:xfrm>
            <a:off x="-51435" y="-3810"/>
            <a:ext cx="4644390" cy="741045"/>
          </a:xfrm>
        </p:spPr>
        <p:txBody>
          <a:bodyPr>
            <a:normAutofit fontScale="90000"/>
          </a:bodyPr>
          <a:lstStyle/>
          <a:p>
            <a:r>
              <a:rPr lang="en-US" altLang="zh-CN" dirty="0">
                <a:latin typeface="Calibri" panose="020F0502020204030204" charset="0"/>
                <a:cs typeface="Calibri" panose="020F0502020204030204" charset="0"/>
                <a:sym typeface="+mn-ea"/>
              </a:rPr>
              <a:t>C</a:t>
            </a:r>
            <a:r>
              <a:rPr lang="zh-CN" altLang="zh-CN" dirty="0">
                <a:latin typeface="Calibri" panose="020F0502020204030204" charset="0"/>
                <a:cs typeface="Calibri" panose="020F0502020204030204" charset="0"/>
                <a:sym typeface="+mn-ea"/>
              </a:rPr>
              <a:t>haracter </a:t>
            </a:r>
            <a:r>
              <a:rPr lang="en-US" altLang="zh-CN" dirty="0">
                <a:latin typeface="Calibri" panose="020F0502020204030204" charset="0"/>
                <a:cs typeface="Calibri" panose="020F0502020204030204" charset="0"/>
                <a:sym typeface="+mn-ea"/>
              </a:rPr>
              <a:t>S</a:t>
            </a:r>
            <a:r>
              <a:rPr lang="zh-CN" altLang="zh-CN" dirty="0">
                <a:latin typeface="Calibri" panose="020F0502020204030204" charset="0"/>
                <a:cs typeface="Calibri" panose="020F0502020204030204" charset="0"/>
                <a:sym typeface="+mn-ea"/>
              </a:rPr>
              <a:t>egmentation</a:t>
            </a:r>
            <a:endParaRPr lang="zh-CN" altLang="zh-CN"/>
          </a:p>
        </p:txBody>
      </p:sp>
      <p:sp>
        <p:nvSpPr>
          <p:cNvPr id="7" name="文本占位符 6"/>
          <p:cNvSpPr>
            <a:spLocks noGrp="1"/>
          </p:cNvSpPr>
          <p:nvPr>
            <p:ph type="body" sz="quarter" idx="14"/>
            <p:custDataLst>
              <p:tags r:id="rId3"/>
            </p:custDataLst>
          </p:nvPr>
        </p:nvSpPr>
        <p:spPr>
          <a:xfrm>
            <a:off x="553085" y="3368675"/>
            <a:ext cx="10935335" cy="3378200"/>
          </a:xfrm>
        </p:spPr>
        <p:txBody>
          <a:bodyPr>
            <a:noAutofit/>
          </a:bodyPr>
          <a:lstStyle/>
          <a:p>
            <a:r>
              <a:rPr lang="en-US" altLang="zh-CN" sz="1800" b="1"/>
              <a:t>STEP1:</a:t>
            </a:r>
            <a:r>
              <a:rPr lang="en-US" altLang="zh-CN" sz="1800"/>
              <a:t> </a:t>
            </a:r>
            <a:r>
              <a:rPr lang="zh-CN" altLang="en-US" sz="1800"/>
              <a:t>Get the location coordinates of the license plate</a:t>
            </a:r>
            <a:endParaRPr lang="zh-CN" altLang="en-US" sz="1800"/>
          </a:p>
          <a:p>
            <a:pPr marL="457200" lvl="1" indent="0">
              <a:buNone/>
            </a:pPr>
            <a:r>
              <a:rPr lang="en-US" altLang="zh-CN" sz="1800">
                <a:solidFill>
                  <a:schemeClr val="bg1"/>
                </a:solidFill>
              </a:rPr>
              <a:t>1. np.where(mask==255): </a:t>
            </a:r>
            <a:r>
              <a:rPr sz="1800">
                <a:solidFill>
                  <a:schemeClr val="bg1"/>
                </a:solidFill>
              </a:rPr>
              <a:t>Returns the x,y coordinates of the white part of the image after occluding the background </a:t>
            </a:r>
            <a:r>
              <a:rPr lang="en-US" sz="1800">
                <a:solidFill>
                  <a:schemeClr val="bg1"/>
                </a:solidFill>
              </a:rPr>
              <a:t>(255: white)</a:t>
            </a:r>
            <a:endParaRPr sz="1800">
              <a:solidFill>
                <a:schemeClr val="bg1"/>
              </a:solidFill>
            </a:endParaRPr>
          </a:p>
          <a:p>
            <a:pPr marL="457200" lvl="1" indent="0">
              <a:buNone/>
            </a:pPr>
            <a:r>
              <a:rPr lang="en-US" altLang="zh-CN" sz="1800">
                <a:solidFill>
                  <a:schemeClr val="bg1"/>
                </a:solidFill>
              </a:rPr>
              <a:t>2. np.min: return minimun</a:t>
            </a:r>
            <a:endParaRPr lang="zh-CN" altLang="en-US" sz="1800">
              <a:solidFill>
                <a:schemeClr val="bg1"/>
              </a:solidFill>
            </a:endParaRPr>
          </a:p>
          <a:p>
            <a:pPr marL="457200" lvl="1" indent="0">
              <a:buNone/>
            </a:pPr>
            <a:r>
              <a:rPr lang="en-US" altLang="zh-CN" sz="1800">
                <a:solidFill>
                  <a:schemeClr val="bg1"/>
                </a:solidFill>
              </a:rPr>
              <a:t>3. np.max: return maximum</a:t>
            </a:r>
            <a:endParaRPr lang="en-US" altLang="zh-CN" sz="1800">
              <a:solidFill>
                <a:schemeClr val="bg1"/>
              </a:solidFill>
            </a:endParaRPr>
          </a:p>
          <a:p>
            <a:r>
              <a:rPr lang="en-US" altLang="zh-CN" sz="1800" b="1"/>
              <a:t>STEP2:</a:t>
            </a:r>
            <a:r>
              <a:rPr lang="en-US" altLang="zh-CN" sz="1800"/>
              <a:t> </a:t>
            </a:r>
            <a:r>
              <a:rPr lang="zh-CN" altLang="en-US" sz="1800"/>
              <a:t>Crop the grayscaled and denoised image </a:t>
            </a:r>
            <a:r>
              <a:rPr lang="en-US" altLang="zh-CN" sz="1800"/>
              <a:t>according to the given x, y coordinates</a:t>
            </a:r>
            <a:endParaRPr lang="en-US" altLang="zh-CN" sz="1800"/>
          </a:p>
          <a:p>
            <a:pPr marL="457200" lvl="1" indent="0">
              <a:buNone/>
            </a:pPr>
            <a:r>
              <a:rPr lang="en-US" altLang="zh-CN" sz="1800">
                <a:solidFill>
                  <a:schemeClr val="bg1"/>
                </a:solidFill>
              </a:rPr>
              <a:t>[topx: bottomx]: return the element in the range [topx, bottomx-1]→[topx: bottomx+1]</a:t>
            </a:r>
            <a:endParaRPr lang="en-US" altLang="zh-CN" sz="1800">
              <a:solidFill>
                <a:schemeClr val="bg1"/>
              </a:solidFill>
            </a:endParaRPr>
          </a:p>
        </p:txBody>
      </p:sp>
      <p:pic>
        <p:nvPicPr>
          <p:cNvPr id="4" name="图片 3"/>
          <p:cNvPicPr>
            <a:picLocks noChangeAspect="1"/>
          </p:cNvPicPr>
          <p:nvPr/>
        </p:nvPicPr>
        <p:blipFill>
          <a:blip r:embed="rId4"/>
          <a:stretch>
            <a:fillRect/>
          </a:stretch>
        </p:blipFill>
        <p:spPr>
          <a:xfrm>
            <a:off x="594995" y="1193165"/>
            <a:ext cx="11137900" cy="1805305"/>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56235"/>
          <a:stretch>
            <a:fillRect/>
          </a:stretch>
        </p:blipFill>
        <p:spPr>
          <a:xfrm>
            <a:off x="-11430" y="1607820"/>
            <a:ext cx="12215495" cy="1768475"/>
          </a:xfrm>
          <a:prstGeom prst="rect">
            <a:avLst/>
          </a:prstGeom>
        </p:spPr>
      </p:pic>
      <p:sp>
        <p:nvSpPr>
          <p:cNvPr id="5" name="标题 4"/>
          <p:cNvSpPr>
            <a:spLocks noGrp="1"/>
          </p:cNvSpPr>
          <p:nvPr>
            <p:ph type="title"/>
            <p:custDataLst>
              <p:tags r:id="rId2"/>
            </p:custDataLst>
          </p:nvPr>
        </p:nvSpPr>
        <p:spPr>
          <a:xfrm>
            <a:off x="-51435" y="-3810"/>
            <a:ext cx="4644390" cy="741045"/>
          </a:xfrm>
        </p:spPr>
        <p:txBody>
          <a:bodyPr>
            <a:normAutofit fontScale="90000"/>
          </a:bodyPr>
          <a:lstStyle/>
          <a:p>
            <a:r>
              <a:rPr lang="en-US" altLang="zh-CN" dirty="0">
                <a:latin typeface="Calibri" panose="020F0502020204030204" charset="0"/>
                <a:cs typeface="Calibri" panose="020F0502020204030204" charset="0"/>
                <a:sym typeface="+mn-ea"/>
              </a:rPr>
              <a:t>C</a:t>
            </a:r>
            <a:r>
              <a:rPr lang="zh-CN" altLang="zh-CN" dirty="0">
                <a:latin typeface="Calibri" panose="020F0502020204030204" charset="0"/>
                <a:cs typeface="Calibri" panose="020F0502020204030204" charset="0"/>
                <a:sym typeface="+mn-ea"/>
              </a:rPr>
              <a:t>haracter </a:t>
            </a:r>
            <a:r>
              <a:rPr lang="zh-CN" altLang="zh-CN" dirty="0">
                <a:sym typeface="+mn-ea"/>
              </a:rPr>
              <a:t>Recognition</a:t>
            </a:r>
            <a:endParaRPr lang="zh-CN" altLang="zh-CN"/>
          </a:p>
        </p:txBody>
      </p:sp>
      <p:sp>
        <p:nvSpPr>
          <p:cNvPr id="7" name="文本占位符 6"/>
          <p:cNvSpPr>
            <a:spLocks noGrp="1"/>
          </p:cNvSpPr>
          <p:nvPr>
            <p:ph type="body" sz="quarter" idx="14"/>
            <p:custDataLst>
              <p:tags r:id="rId3"/>
            </p:custDataLst>
          </p:nvPr>
        </p:nvSpPr>
        <p:spPr>
          <a:xfrm>
            <a:off x="739140" y="5100320"/>
            <a:ext cx="11001375" cy="1709420"/>
          </a:xfrm>
        </p:spPr>
        <p:txBody>
          <a:bodyPr>
            <a:normAutofit/>
          </a:bodyPr>
          <a:lstStyle/>
          <a:p>
            <a:pPr marL="342900" indent="-342900">
              <a:buAutoNum type="arabicPeriod"/>
            </a:pPr>
            <a:r>
              <a:rPr lang="en-US" altLang="zh-CN"/>
              <a:t>open(url, mode): (1) open the file in the specific position (2) Open for appending at the end of the file without truncating it (won't delete original content). Creates a new file if it does not exist.</a:t>
            </a:r>
            <a:endParaRPr lang="en-US" altLang="zh-CN"/>
          </a:p>
          <a:p>
            <a:pPr marL="342900" indent="-342900">
              <a:buAutoNum type="arabicPeriod"/>
            </a:pPr>
            <a:r>
              <a:rPr lang="en-US" altLang="zh-CN"/>
              <a:t>write(content): numerical order: recognition result</a:t>
            </a:r>
            <a:endParaRPr lang="en-US" altLang="zh-CN"/>
          </a:p>
          <a:p>
            <a:pPr marL="342900" indent="-342900">
              <a:buAutoNum type="arabicPeriod"/>
            </a:pPr>
            <a:r>
              <a:rPr lang="en-US" altLang="zh-CN"/>
              <a:t>close(): close an open file</a:t>
            </a:r>
            <a:endParaRPr lang="en-US" altLang="zh-CN"/>
          </a:p>
        </p:txBody>
      </p:sp>
      <p:pic>
        <p:nvPicPr>
          <p:cNvPr id="9" name="图片 8"/>
          <p:cNvPicPr>
            <a:picLocks noChangeAspect="1"/>
          </p:cNvPicPr>
          <p:nvPr/>
        </p:nvPicPr>
        <p:blipFill>
          <a:blip r:embed="rId4"/>
          <a:stretch>
            <a:fillRect/>
          </a:stretch>
        </p:blipFill>
        <p:spPr>
          <a:xfrm>
            <a:off x="594995" y="1009015"/>
            <a:ext cx="11289665" cy="416560"/>
          </a:xfrm>
          <a:prstGeom prst="rect">
            <a:avLst/>
          </a:prstGeom>
        </p:spPr>
      </p:pic>
      <p:pic>
        <p:nvPicPr>
          <p:cNvPr id="3" name="图片 2"/>
          <p:cNvPicPr>
            <a:picLocks noChangeAspect="1"/>
          </p:cNvPicPr>
          <p:nvPr/>
        </p:nvPicPr>
        <p:blipFill>
          <a:blip r:embed="rId5"/>
          <a:stretch>
            <a:fillRect/>
          </a:stretch>
        </p:blipFill>
        <p:spPr>
          <a:xfrm>
            <a:off x="594995" y="3498215"/>
            <a:ext cx="11289665" cy="1400810"/>
          </a:xfrm>
          <a:prstGeom prst="rect">
            <a:avLst/>
          </a:prstGeom>
        </p:spPr>
      </p:pic>
      <p:sp>
        <p:nvSpPr>
          <p:cNvPr id="6" name="文本占位符 6"/>
          <p:cNvSpPr>
            <a:spLocks noGrp="1"/>
          </p:cNvSpPr>
          <p:nvPr>
            <p:custDataLst>
              <p:tags r:id="rId6"/>
            </p:custDataLst>
          </p:nvPr>
        </p:nvSpPr>
        <p:spPr>
          <a:xfrm>
            <a:off x="739140" y="1666875"/>
            <a:ext cx="11001375" cy="1709420"/>
          </a:xfrm>
          <a:prstGeom prst="rect">
            <a:avLst/>
          </a:prstGeom>
        </p:spPr>
        <p:txBody>
          <a:bodyPr vert="horz" lIns="90170" tIns="46990" rIns="90170" bIns="46990" rtlCol="0">
            <a:normAutofit/>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altLang="zh-CN"/>
              <a:t>pytesseract: Common models for verification code and character recognition; The bottom layer is the Tesseract recognition engine, encapsulated in the Python language</a:t>
            </a:r>
            <a:endParaRPr lang="en-US" altLang="zh-CN"/>
          </a:p>
          <a:p>
            <a:pPr marL="342900" indent="-342900">
              <a:buAutoNum type="arabicPeriod"/>
            </a:pPr>
            <a:r>
              <a:rPr lang="en-US" altLang="zh-CN"/>
              <a:t>image_to_string(image, config='') </a:t>
            </a:r>
            <a:endParaRPr lang="en-US" altLang="zh-CN"/>
          </a:p>
          <a:p>
            <a:pPr marL="342900" indent="-342900">
              <a:buAutoNum type="arabicPeriod"/>
            </a:pPr>
            <a:r>
              <a:rPr lang="en-US" altLang="zh-CN"/>
              <a:t>--psm 11: find as much text as possible</a:t>
            </a:r>
            <a:endParaRPr lang="en-US" altLang="zh-CN"/>
          </a:p>
        </p:txBody>
      </p:sp>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3810" y="-31750"/>
            <a:ext cx="5300980" cy="6920865"/>
          </a:xfrm>
          <a:prstGeom prst="rect">
            <a:avLst/>
          </a:prstGeom>
        </p:spPr>
      </p:pic>
      <p:sp>
        <p:nvSpPr>
          <p:cNvPr id="7" name="标题 4"/>
          <p:cNvSpPr>
            <a:spLocks noGrp="1"/>
          </p:cNvSpPr>
          <p:nvPr>
            <p:custDataLst>
              <p:tags r:id="rId2"/>
            </p:custDataLst>
          </p:nvPr>
        </p:nvSpPr>
        <p:spPr>
          <a:xfrm>
            <a:off x="7547610" y="29210"/>
            <a:ext cx="4644390" cy="741045"/>
          </a:xfrm>
          <a:prstGeom prst="rect">
            <a:avLst/>
          </a:prstGeom>
        </p:spPr>
        <p:txBody>
          <a:bodyPr vert="horz" lIns="90170" tIns="46990" rIns="90170" bIns="46990" rtlCol="0" anchor="ctr" anchorCtr="0">
            <a:normAutofit fontScale="90000"/>
          </a:bodyPr>
          <a:lstStyle>
            <a:lvl1pPr algn="ctr"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en-US" dirty="0">
                <a:latin typeface="Calibri" panose="020F0502020204030204" charset="0"/>
                <a:cs typeface="Calibri" panose="020F0502020204030204" charset="0"/>
                <a:sym typeface="+mn-ea"/>
              </a:rPr>
              <a:t>Function: delete&amp;search</a:t>
            </a:r>
            <a:endParaRPr lang="en-US" dirty="0">
              <a:latin typeface="Calibri" panose="020F0502020204030204" charset="0"/>
              <a:cs typeface="Calibri" panose="020F0502020204030204" charset="0"/>
              <a:sym typeface="+mn-ea"/>
            </a:endParaRPr>
          </a:p>
        </p:txBody>
      </p:sp>
      <p:pic>
        <p:nvPicPr>
          <p:cNvPr id="5" name="图片 4"/>
          <p:cNvPicPr>
            <a:picLocks noChangeAspect="1"/>
          </p:cNvPicPr>
          <p:nvPr/>
        </p:nvPicPr>
        <p:blipFill>
          <a:blip r:embed="rId3"/>
          <a:srcRect r="7583"/>
          <a:stretch>
            <a:fillRect/>
          </a:stretch>
        </p:blipFill>
        <p:spPr>
          <a:xfrm>
            <a:off x="302895" y="549910"/>
            <a:ext cx="7041515" cy="6005195"/>
          </a:xfrm>
          <a:prstGeom prst="rect">
            <a:avLst/>
          </a:prstGeom>
        </p:spPr>
      </p:pic>
      <p:pic>
        <p:nvPicPr>
          <p:cNvPr id="6" name="图片 5"/>
          <p:cNvPicPr>
            <a:picLocks noChangeAspect="1"/>
          </p:cNvPicPr>
          <p:nvPr/>
        </p:nvPicPr>
        <p:blipFill>
          <a:blip r:embed="rId4"/>
          <a:stretch>
            <a:fillRect/>
          </a:stretch>
        </p:blipFill>
        <p:spPr>
          <a:xfrm>
            <a:off x="7429500" y="2114550"/>
            <a:ext cx="4597400" cy="1422400"/>
          </a:xfrm>
          <a:prstGeom prst="rect">
            <a:avLst/>
          </a:prstGeom>
        </p:spPr>
      </p:pic>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custDataLst>
              <p:tags r:id="rId1"/>
            </p:custDataLst>
          </p:nvPr>
        </p:nvSpPr>
        <p:spPr>
          <a:xfrm>
            <a:off x="7695941" y="2596902"/>
            <a:ext cx="3831772" cy="1015663"/>
          </a:xfrm>
          <a:prstGeom prst="rect">
            <a:avLst/>
          </a:prstGeom>
          <a:noFill/>
          <a:ln>
            <a:noFill/>
          </a:ln>
        </p:spPr>
        <p:txBody>
          <a:bodyPr wrap="square" rtlCol="0">
            <a:normAutofit/>
          </a:bodyPr>
          <a:lstStyle>
            <a:defPPr>
              <a:defRPr lang="zh-CN"/>
            </a:defPPr>
            <a:lvl1pPr algn="ctr">
              <a:defRPr sz="6000" b="1">
                <a:blipFill dpi="0" rotWithShape="1">
                  <a:blip r:embed="rId2"/>
                  <a:srcRect/>
                  <a:stretch>
                    <a:fillRect/>
                  </a:stretch>
                </a:blipFill>
              </a:defRPr>
            </a:lvl1pPr>
          </a:lstStyle>
          <a:p>
            <a:r>
              <a:rPr lang="en-US" altLang="zh-CN" sz="3600" b="0" dirty="0">
                <a:solidFill>
                  <a:schemeClr val="accent1"/>
                </a:solidFill>
                <a:latin typeface="Arial" panose="020B0604020202020204" pitchFamily="34" charset="0"/>
                <a:ea typeface="微软雅黑" panose="020B0503020204020204" pitchFamily="34" charset="-122"/>
                <a:cs typeface="Arial" panose="020B0604020202020204" pitchFamily="34" charset="0"/>
              </a:rPr>
              <a:t>PART 04</a:t>
            </a:r>
            <a:endParaRPr lang="en-US" altLang="zh-CN" sz="3600" b="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标题 9"/>
          <p:cNvSpPr>
            <a:spLocks noGrp="1"/>
          </p:cNvSpPr>
          <p:nvPr>
            <p:ph type="title"/>
            <p:custDataLst>
              <p:tags r:id="rId3"/>
            </p:custDataLst>
          </p:nvPr>
        </p:nvSpPr>
        <p:spPr>
          <a:xfrm>
            <a:off x="6199505" y="3292475"/>
            <a:ext cx="6776085" cy="1897380"/>
          </a:xfrm>
        </p:spPr>
        <p:txBody>
          <a:bodyPr>
            <a:noAutofit/>
          </a:bodyPr>
          <a:lstStyle/>
          <a:p>
            <a:r>
              <a:rPr lang="en-US" altLang="zh-CN" sz="4400" u="sng" dirty="0">
                <a:effectLst>
                  <a:outerShdw blurRad="38100" dist="38100" dir="2700000" algn="tl">
                    <a:srgbClr val="000000">
                      <a:alpha val="43137"/>
                    </a:srgbClr>
                  </a:outerShdw>
                </a:effectLst>
                <a:ea typeface="微软雅黑" panose="020B0503020204020204" pitchFamily="34" charset="-122"/>
                <a:sym typeface="+mn-ea"/>
              </a:rPr>
              <a:t>Result</a:t>
            </a:r>
            <a:br>
              <a:rPr lang="en-US" altLang="zh-CN" sz="4400" u="sng"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br>
            <a:endParaRPr lang="en-US" altLang="zh-CN" sz="4400" u="sng"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mn-ea"/>
            </a:endParaRPr>
          </a:p>
        </p:txBody>
      </p:sp>
      <p:pic>
        <p:nvPicPr>
          <p:cNvPr id="4" name="图片 3"/>
          <p:cNvPicPr>
            <a:picLocks noChangeAspect="1"/>
          </p:cNvPicPr>
          <p:nvPr>
            <p:custDataLst>
              <p:tags r:id="rId4"/>
            </p:custDataLst>
          </p:nvPr>
        </p:nvPicPr>
        <p:blipFill>
          <a:blip r:embed="rId5"/>
          <a:srcRect l="27936" t="8092" r="17273" b="-706"/>
          <a:stretch>
            <a:fillRect/>
          </a:stretch>
        </p:blipFill>
        <p:spPr>
          <a:xfrm>
            <a:off x="-3175" y="-45085"/>
            <a:ext cx="6658610" cy="6993890"/>
          </a:xfrm>
          <a:prstGeom prst="round1Rect">
            <a:avLst/>
          </a:prstGeom>
        </p:spPr>
      </p:pic>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5FA"/>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3810" y="-47625"/>
            <a:ext cx="5300980" cy="6920865"/>
          </a:xfrm>
          <a:prstGeom prst="rect">
            <a:avLst/>
          </a:prstGeom>
        </p:spPr>
      </p:pic>
      <p:sp>
        <p:nvSpPr>
          <p:cNvPr id="5" name="文本框 4"/>
          <p:cNvSpPr txBox="1"/>
          <p:nvPr/>
        </p:nvSpPr>
        <p:spPr>
          <a:xfrm>
            <a:off x="1041400" y="1072515"/>
            <a:ext cx="2242185" cy="3723005"/>
          </a:xfrm>
          <a:prstGeom prst="rect">
            <a:avLst/>
          </a:prstGeom>
          <a:noFill/>
        </p:spPr>
        <p:txBody>
          <a:bodyPr wrap="square" rtlCol="0">
            <a:spAutoFit/>
          </a:bodyPr>
          <a:p>
            <a:r>
              <a:rPr lang="en-US" sz="2000" b="1">
                <a:sym typeface="+mn-ea"/>
              </a:rPr>
              <a:t>Result:</a:t>
            </a:r>
            <a:endParaRPr lang="en-US" sz="2000" b="1">
              <a:sym typeface="+mn-ea"/>
            </a:endParaRPr>
          </a:p>
          <a:p>
            <a:r>
              <a:rPr lang="zh-CN" altLang="en-US"/>
              <a:t>1: 007</a:t>
            </a:r>
            <a:endParaRPr lang="zh-CN" altLang="en-US"/>
          </a:p>
          <a:p>
            <a:r>
              <a:rPr lang="zh-CN" altLang="en-US"/>
              <a:t>2: K</a:t>
            </a:r>
            <a:r>
              <a:rPr lang="zh-CN" altLang="en-US">
                <a:solidFill>
                  <a:srgbClr val="FF0000"/>
                </a:solidFill>
              </a:rPr>
              <a:t>:</a:t>
            </a:r>
            <a:r>
              <a:rPr lang="zh-CN" altLang="en-US"/>
              <a:t>PC1313</a:t>
            </a:r>
            <a:endParaRPr lang="zh-CN" altLang="en-US"/>
          </a:p>
          <a:p>
            <a:r>
              <a:rPr lang="zh-CN" altLang="en-US">
                <a:solidFill>
                  <a:srgbClr val="FF0000"/>
                </a:solidFill>
              </a:rPr>
              <a:t>3: </a:t>
            </a:r>
            <a:endParaRPr lang="zh-CN" altLang="en-US">
              <a:solidFill>
                <a:srgbClr val="FF0000"/>
              </a:solidFill>
            </a:endParaRPr>
          </a:p>
          <a:p>
            <a:r>
              <a:rPr lang="zh-CN" altLang="en-US"/>
              <a:t>4: DL4CAF4943</a:t>
            </a:r>
            <a:endParaRPr lang="zh-CN" altLang="en-US"/>
          </a:p>
          <a:p>
            <a:r>
              <a:rPr lang="zh-CN" altLang="en-US"/>
              <a:t>5: TN21AT 7506</a:t>
            </a:r>
            <a:endParaRPr lang="zh-CN" altLang="en-US"/>
          </a:p>
          <a:p>
            <a:r>
              <a:rPr lang="zh-CN" altLang="en-US">
                <a:solidFill>
                  <a:srgbClr val="FF0000"/>
                </a:solidFill>
              </a:rPr>
              <a:t>6: 1217</a:t>
            </a:r>
            <a:endParaRPr lang="zh-CN" altLang="en-US">
              <a:solidFill>
                <a:srgbClr val="FF0000"/>
              </a:solidFill>
            </a:endParaRPr>
          </a:p>
          <a:p>
            <a:r>
              <a:rPr lang="zh-CN" altLang="en-US">
                <a:solidFill>
                  <a:srgbClr val="FF0000"/>
                </a:solidFill>
              </a:rPr>
              <a:t>7: 39266</a:t>
            </a:r>
            <a:endParaRPr lang="zh-CN" altLang="en-US">
              <a:solidFill>
                <a:srgbClr val="FF0000"/>
              </a:solidFill>
            </a:endParaRPr>
          </a:p>
          <a:p>
            <a:endParaRPr lang="zh-CN" altLang="en-US">
              <a:solidFill>
                <a:srgbClr val="FF0000"/>
              </a:solidFill>
            </a:endParaRPr>
          </a:p>
          <a:p>
            <a:r>
              <a:rPr lang="zh-CN" altLang="en-US">
                <a:solidFill>
                  <a:srgbClr val="FF0000"/>
                </a:solidFill>
              </a:rPr>
              <a:t>93</a:t>
            </a:r>
            <a:endParaRPr lang="zh-CN" altLang="en-US">
              <a:solidFill>
                <a:srgbClr val="FF0000"/>
              </a:solidFill>
            </a:endParaRPr>
          </a:p>
          <a:p>
            <a:r>
              <a:rPr lang="zh-CN" altLang="en-US">
                <a:solidFill>
                  <a:srgbClr val="FF0000"/>
                </a:solidFill>
              </a:rPr>
              <a:t>8:</a:t>
            </a:r>
            <a:endParaRPr lang="zh-CN" altLang="en-US">
              <a:solidFill>
                <a:srgbClr val="FF0000"/>
              </a:solidFill>
            </a:endParaRPr>
          </a:p>
          <a:p>
            <a:r>
              <a:rPr lang="zh-CN" altLang="en-US"/>
              <a:t>9: GD70 EOO</a:t>
            </a:r>
            <a:endParaRPr lang="zh-CN" altLang="en-US"/>
          </a:p>
          <a:p>
            <a:r>
              <a:rPr lang="zh-CN" altLang="en-US"/>
              <a:t>10: MH12DE1433</a:t>
            </a:r>
            <a:endParaRPr lang="zh-CN" altLang="en-US"/>
          </a:p>
        </p:txBody>
      </p:sp>
      <p:pic>
        <p:nvPicPr>
          <p:cNvPr id="4" name="图片 3"/>
          <p:cNvPicPr>
            <a:picLocks noChangeAspect="1"/>
          </p:cNvPicPr>
          <p:nvPr/>
        </p:nvPicPr>
        <p:blipFill>
          <a:blip r:embed="rId2"/>
          <a:stretch>
            <a:fillRect/>
          </a:stretch>
        </p:blipFill>
        <p:spPr>
          <a:xfrm>
            <a:off x="3283585" y="1002030"/>
            <a:ext cx="2904490" cy="1578610"/>
          </a:xfrm>
          <a:prstGeom prst="rect">
            <a:avLst/>
          </a:prstGeom>
        </p:spPr>
      </p:pic>
      <p:pic>
        <p:nvPicPr>
          <p:cNvPr id="6" name="图片 5"/>
          <p:cNvPicPr>
            <a:picLocks noChangeAspect="1"/>
          </p:cNvPicPr>
          <p:nvPr/>
        </p:nvPicPr>
        <p:blipFill>
          <a:blip r:embed="rId3"/>
          <a:stretch>
            <a:fillRect/>
          </a:stretch>
        </p:blipFill>
        <p:spPr>
          <a:xfrm>
            <a:off x="6188075" y="705485"/>
            <a:ext cx="2904490" cy="2312670"/>
          </a:xfrm>
          <a:prstGeom prst="rect">
            <a:avLst/>
          </a:prstGeom>
        </p:spPr>
      </p:pic>
      <p:pic>
        <p:nvPicPr>
          <p:cNvPr id="9" name="图片 8"/>
          <p:cNvPicPr>
            <a:picLocks noChangeAspect="1"/>
          </p:cNvPicPr>
          <p:nvPr/>
        </p:nvPicPr>
        <p:blipFill>
          <a:blip r:embed="rId4"/>
          <a:stretch>
            <a:fillRect/>
          </a:stretch>
        </p:blipFill>
        <p:spPr>
          <a:xfrm>
            <a:off x="9123045" y="930275"/>
            <a:ext cx="2797175" cy="1856740"/>
          </a:xfrm>
          <a:prstGeom prst="rect">
            <a:avLst/>
          </a:prstGeom>
        </p:spPr>
      </p:pic>
      <p:pic>
        <p:nvPicPr>
          <p:cNvPr id="10" name="图片 9"/>
          <p:cNvPicPr>
            <a:picLocks noChangeAspect="1"/>
          </p:cNvPicPr>
          <p:nvPr/>
        </p:nvPicPr>
        <p:blipFill>
          <a:blip r:embed="rId5"/>
          <a:stretch>
            <a:fillRect/>
          </a:stretch>
        </p:blipFill>
        <p:spPr>
          <a:xfrm>
            <a:off x="3363595" y="3037205"/>
            <a:ext cx="2744470" cy="1561465"/>
          </a:xfrm>
          <a:prstGeom prst="rect">
            <a:avLst/>
          </a:prstGeom>
        </p:spPr>
      </p:pic>
      <p:pic>
        <p:nvPicPr>
          <p:cNvPr id="13" name="图片 12"/>
          <p:cNvPicPr>
            <a:picLocks noChangeAspect="1"/>
          </p:cNvPicPr>
          <p:nvPr/>
        </p:nvPicPr>
        <p:blipFill>
          <a:blip r:embed="rId6"/>
          <a:stretch>
            <a:fillRect/>
          </a:stretch>
        </p:blipFill>
        <p:spPr>
          <a:xfrm>
            <a:off x="6188075" y="3048635"/>
            <a:ext cx="2816225" cy="1549400"/>
          </a:xfrm>
          <a:prstGeom prst="rect">
            <a:avLst/>
          </a:prstGeom>
        </p:spPr>
      </p:pic>
      <p:pic>
        <p:nvPicPr>
          <p:cNvPr id="14" name="图片 13"/>
          <p:cNvPicPr>
            <a:picLocks noChangeAspect="1"/>
          </p:cNvPicPr>
          <p:nvPr/>
        </p:nvPicPr>
        <p:blipFill>
          <a:blip r:embed="rId7"/>
          <a:srcRect l="28928" t="63160" r="46658" b="15872"/>
          <a:stretch>
            <a:fillRect/>
          </a:stretch>
        </p:blipFill>
        <p:spPr>
          <a:xfrm>
            <a:off x="9251950" y="3221355"/>
            <a:ext cx="2355215" cy="1119505"/>
          </a:xfrm>
          <a:prstGeom prst="rect">
            <a:avLst/>
          </a:prstGeom>
        </p:spPr>
      </p:pic>
      <p:pic>
        <p:nvPicPr>
          <p:cNvPr id="15" name="图片 14"/>
          <p:cNvPicPr>
            <a:picLocks noChangeAspect="1"/>
          </p:cNvPicPr>
          <p:nvPr/>
        </p:nvPicPr>
        <p:blipFill>
          <a:blip r:embed="rId8"/>
          <a:stretch>
            <a:fillRect/>
          </a:stretch>
        </p:blipFill>
        <p:spPr>
          <a:xfrm>
            <a:off x="1041400" y="5066030"/>
            <a:ext cx="2187575" cy="1151890"/>
          </a:xfrm>
          <a:prstGeom prst="rect">
            <a:avLst/>
          </a:prstGeom>
        </p:spPr>
      </p:pic>
      <p:pic>
        <p:nvPicPr>
          <p:cNvPr id="16" name="图片 15"/>
          <p:cNvPicPr>
            <a:picLocks noChangeAspect="1"/>
          </p:cNvPicPr>
          <p:nvPr/>
        </p:nvPicPr>
        <p:blipFill>
          <a:blip r:embed="rId9"/>
          <a:stretch>
            <a:fillRect/>
          </a:stretch>
        </p:blipFill>
        <p:spPr>
          <a:xfrm>
            <a:off x="3608070" y="5005705"/>
            <a:ext cx="2890520" cy="1274445"/>
          </a:xfrm>
          <a:prstGeom prst="rect">
            <a:avLst/>
          </a:prstGeom>
        </p:spPr>
      </p:pic>
      <p:pic>
        <p:nvPicPr>
          <p:cNvPr id="17" name="图片 16"/>
          <p:cNvPicPr>
            <a:picLocks noChangeAspect="1"/>
          </p:cNvPicPr>
          <p:nvPr/>
        </p:nvPicPr>
        <p:blipFill>
          <a:blip r:embed="rId10"/>
          <a:stretch>
            <a:fillRect/>
          </a:stretch>
        </p:blipFill>
        <p:spPr>
          <a:xfrm>
            <a:off x="6877050" y="5005705"/>
            <a:ext cx="2062480" cy="1348105"/>
          </a:xfrm>
          <a:prstGeom prst="rect">
            <a:avLst/>
          </a:prstGeom>
        </p:spPr>
      </p:pic>
      <p:pic>
        <p:nvPicPr>
          <p:cNvPr id="18" name="图片 17"/>
          <p:cNvPicPr>
            <a:picLocks noChangeAspect="1"/>
          </p:cNvPicPr>
          <p:nvPr/>
        </p:nvPicPr>
        <p:blipFill>
          <a:blip r:embed="rId11"/>
          <a:stretch>
            <a:fillRect/>
          </a:stretch>
        </p:blipFill>
        <p:spPr>
          <a:xfrm>
            <a:off x="9366250" y="4775200"/>
            <a:ext cx="2425065" cy="1706880"/>
          </a:xfrm>
          <a:prstGeom prst="rect">
            <a:avLst/>
          </a:prstGeom>
        </p:spPr>
      </p:pic>
      <p:sp>
        <p:nvSpPr>
          <p:cNvPr id="19" name="文本框 18"/>
          <p:cNvSpPr txBox="1"/>
          <p:nvPr/>
        </p:nvSpPr>
        <p:spPr>
          <a:xfrm>
            <a:off x="4477385" y="633730"/>
            <a:ext cx="516890" cy="368300"/>
          </a:xfrm>
          <a:prstGeom prst="rect">
            <a:avLst/>
          </a:prstGeom>
          <a:noFill/>
        </p:spPr>
        <p:txBody>
          <a:bodyPr wrap="square" rtlCol="0">
            <a:spAutoFit/>
          </a:bodyPr>
          <a:p>
            <a:r>
              <a:rPr lang="en-US" altLang="zh-CN" b="1"/>
              <a:t>1</a:t>
            </a:r>
            <a:endParaRPr lang="en-US" altLang="zh-CN" b="1"/>
          </a:p>
        </p:txBody>
      </p:sp>
      <p:sp>
        <p:nvSpPr>
          <p:cNvPr id="20" name="文本框 19"/>
          <p:cNvSpPr txBox="1"/>
          <p:nvPr/>
        </p:nvSpPr>
        <p:spPr>
          <a:xfrm>
            <a:off x="6587490" y="401955"/>
            <a:ext cx="516890" cy="368300"/>
          </a:xfrm>
          <a:prstGeom prst="rect">
            <a:avLst/>
          </a:prstGeom>
          <a:noFill/>
        </p:spPr>
        <p:txBody>
          <a:bodyPr wrap="square" rtlCol="0">
            <a:spAutoFit/>
          </a:bodyPr>
          <a:p>
            <a:r>
              <a:rPr lang="en-US" altLang="zh-CN" b="1"/>
              <a:t>2</a:t>
            </a:r>
            <a:endParaRPr lang="en-US" altLang="zh-CN" b="1"/>
          </a:p>
        </p:txBody>
      </p:sp>
      <p:sp>
        <p:nvSpPr>
          <p:cNvPr id="21" name="文本框 20"/>
          <p:cNvSpPr txBox="1"/>
          <p:nvPr/>
        </p:nvSpPr>
        <p:spPr>
          <a:xfrm>
            <a:off x="10262870" y="561975"/>
            <a:ext cx="516890" cy="368300"/>
          </a:xfrm>
          <a:prstGeom prst="rect">
            <a:avLst/>
          </a:prstGeom>
          <a:noFill/>
        </p:spPr>
        <p:txBody>
          <a:bodyPr wrap="square" rtlCol="0">
            <a:spAutoFit/>
          </a:bodyPr>
          <a:p>
            <a:r>
              <a:rPr lang="en-US" altLang="zh-CN" b="1"/>
              <a:t>3</a:t>
            </a:r>
            <a:endParaRPr lang="en-US" altLang="zh-CN" b="1"/>
          </a:p>
        </p:txBody>
      </p:sp>
      <p:sp>
        <p:nvSpPr>
          <p:cNvPr id="22" name="文本框 21"/>
          <p:cNvSpPr txBox="1"/>
          <p:nvPr/>
        </p:nvSpPr>
        <p:spPr>
          <a:xfrm>
            <a:off x="4477385" y="2626995"/>
            <a:ext cx="516890" cy="368300"/>
          </a:xfrm>
          <a:prstGeom prst="rect">
            <a:avLst/>
          </a:prstGeom>
          <a:noFill/>
        </p:spPr>
        <p:txBody>
          <a:bodyPr wrap="square" rtlCol="0">
            <a:spAutoFit/>
          </a:bodyPr>
          <a:p>
            <a:r>
              <a:rPr lang="en-US" altLang="zh-CN" b="1"/>
              <a:t>4</a:t>
            </a:r>
            <a:endParaRPr lang="en-US" altLang="zh-CN" b="1"/>
          </a:p>
        </p:txBody>
      </p:sp>
      <p:sp>
        <p:nvSpPr>
          <p:cNvPr id="23" name="文本框 22"/>
          <p:cNvSpPr txBox="1"/>
          <p:nvPr/>
        </p:nvSpPr>
        <p:spPr>
          <a:xfrm>
            <a:off x="7224395" y="2680335"/>
            <a:ext cx="516890" cy="368300"/>
          </a:xfrm>
          <a:prstGeom prst="rect">
            <a:avLst/>
          </a:prstGeom>
          <a:noFill/>
        </p:spPr>
        <p:txBody>
          <a:bodyPr wrap="square" rtlCol="0">
            <a:spAutoFit/>
          </a:bodyPr>
          <a:p>
            <a:r>
              <a:rPr lang="en-US" altLang="zh-CN" b="1">
                <a:solidFill>
                  <a:schemeClr val="bg1"/>
                </a:solidFill>
              </a:rPr>
              <a:t>5</a:t>
            </a:r>
            <a:endParaRPr lang="en-US" altLang="zh-CN" b="1">
              <a:solidFill>
                <a:schemeClr val="bg1"/>
              </a:solidFill>
            </a:endParaRPr>
          </a:p>
        </p:txBody>
      </p:sp>
      <p:sp>
        <p:nvSpPr>
          <p:cNvPr id="24" name="文本框 23"/>
          <p:cNvSpPr txBox="1"/>
          <p:nvPr/>
        </p:nvSpPr>
        <p:spPr>
          <a:xfrm>
            <a:off x="10263505" y="2626995"/>
            <a:ext cx="516890" cy="368300"/>
          </a:xfrm>
          <a:prstGeom prst="rect">
            <a:avLst/>
          </a:prstGeom>
          <a:noFill/>
        </p:spPr>
        <p:txBody>
          <a:bodyPr wrap="square" rtlCol="0">
            <a:spAutoFit/>
          </a:bodyPr>
          <a:p>
            <a:r>
              <a:rPr lang="en-US" altLang="zh-CN" b="1"/>
              <a:t>6</a:t>
            </a:r>
            <a:endParaRPr lang="en-US" altLang="zh-CN" b="1"/>
          </a:p>
        </p:txBody>
      </p:sp>
      <p:sp>
        <p:nvSpPr>
          <p:cNvPr id="25" name="文本框 24"/>
          <p:cNvSpPr txBox="1"/>
          <p:nvPr/>
        </p:nvSpPr>
        <p:spPr>
          <a:xfrm>
            <a:off x="1904365" y="6217920"/>
            <a:ext cx="516890" cy="368300"/>
          </a:xfrm>
          <a:prstGeom prst="rect">
            <a:avLst/>
          </a:prstGeom>
          <a:noFill/>
        </p:spPr>
        <p:txBody>
          <a:bodyPr wrap="square" rtlCol="0">
            <a:spAutoFit/>
          </a:bodyPr>
          <a:p>
            <a:r>
              <a:rPr lang="en-US" altLang="zh-CN" b="1"/>
              <a:t>7</a:t>
            </a:r>
            <a:endParaRPr lang="en-US" altLang="zh-CN" b="1"/>
          </a:p>
        </p:txBody>
      </p:sp>
      <p:sp>
        <p:nvSpPr>
          <p:cNvPr id="26" name="文本框 25"/>
          <p:cNvSpPr txBox="1"/>
          <p:nvPr/>
        </p:nvSpPr>
        <p:spPr>
          <a:xfrm>
            <a:off x="4582795" y="6280150"/>
            <a:ext cx="516890" cy="368300"/>
          </a:xfrm>
          <a:prstGeom prst="rect">
            <a:avLst/>
          </a:prstGeom>
          <a:noFill/>
        </p:spPr>
        <p:txBody>
          <a:bodyPr wrap="square" rtlCol="0">
            <a:spAutoFit/>
          </a:bodyPr>
          <a:p>
            <a:r>
              <a:rPr lang="en-US" altLang="zh-CN" b="1"/>
              <a:t>8</a:t>
            </a:r>
            <a:endParaRPr lang="en-US" altLang="zh-CN" b="1"/>
          </a:p>
        </p:txBody>
      </p:sp>
      <p:sp>
        <p:nvSpPr>
          <p:cNvPr id="27" name="文本框 26"/>
          <p:cNvSpPr txBox="1"/>
          <p:nvPr/>
        </p:nvSpPr>
        <p:spPr>
          <a:xfrm>
            <a:off x="7649845" y="6353810"/>
            <a:ext cx="516890" cy="368300"/>
          </a:xfrm>
          <a:prstGeom prst="rect">
            <a:avLst/>
          </a:prstGeom>
          <a:noFill/>
        </p:spPr>
        <p:txBody>
          <a:bodyPr wrap="square" rtlCol="0">
            <a:spAutoFit/>
          </a:bodyPr>
          <a:p>
            <a:r>
              <a:rPr lang="en-US" altLang="zh-CN" b="1"/>
              <a:t>9</a:t>
            </a:r>
            <a:endParaRPr lang="en-US" altLang="zh-CN" b="1"/>
          </a:p>
        </p:txBody>
      </p:sp>
      <p:sp>
        <p:nvSpPr>
          <p:cNvPr id="28" name="文本框 27"/>
          <p:cNvSpPr txBox="1"/>
          <p:nvPr/>
        </p:nvSpPr>
        <p:spPr>
          <a:xfrm>
            <a:off x="10320655" y="6461760"/>
            <a:ext cx="516890" cy="368300"/>
          </a:xfrm>
          <a:prstGeom prst="rect">
            <a:avLst/>
          </a:prstGeom>
          <a:noFill/>
        </p:spPr>
        <p:txBody>
          <a:bodyPr wrap="square" rtlCol="0">
            <a:spAutoFit/>
          </a:bodyPr>
          <a:p>
            <a:r>
              <a:rPr lang="en-US" altLang="zh-CN" b="1"/>
              <a:t>10</a:t>
            </a:r>
            <a:endParaRPr lang="en-US" altLang="zh-CN" b="1"/>
          </a:p>
        </p:txBody>
      </p:sp>
    </p:spTree>
    <p:custDataLst>
      <p:tags r:id="rId1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172794" y="2841190"/>
            <a:ext cx="5687702" cy="1176455"/>
          </a:xfrm>
        </p:spPr>
        <p:txBody>
          <a:bodyPr/>
          <a:lstStyle/>
          <a:p>
            <a:r>
              <a:rPr lang="en-US" altLang="zh-CN"/>
              <a:t>THANKS</a:t>
            </a:r>
            <a:endParaRPr lang="en-US" altLang="zh-CN"/>
          </a:p>
        </p:txBody>
      </p:sp>
      <p:pic>
        <p:nvPicPr>
          <p:cNvPr id="3" name="图片 2"/>
          <p:cNvPicPr>
            <a:picLocks noChangeAspect="1"/>
          </p:cNvPicPr>
          <p:nvPr/>
        </p:nvPicPr>
        <p:blipFill>
          <a:blip r:embed="rId2"/>
          <a:srcRect l="3718" t="3016" r="32950" b="-395"/>
          <a:stretch>
            <a:fillRect/>
          </a:stretch>
        </p:blipFill>
        <p:spPr>
          <a:xfrm>
            <a:off x="1435100" y="5177155"/>
            <a:ext cx="942975" cy="942975"/>
          </a:xfrm>
          <a:prstGeom prst="diamond">
            <a:avLst/>
          </a:prstGeom>
        </p:spPr>
      </p:pic>
      <p:pic>
        <p:nvPicPr>
          <p:cNvPr id="10" name="图片 9"/>
          <p:cNvPicPr>
            <a:picLocks noChangeAspect="1"/>
          </p:cNvPicPr>
          <p:nvPr>
            <p:custDataLst>
              <p:tags r:id="rId3"/>
            </p:custDataLst>
          </p:nvPr>
        </p:nvPicPr>
        <p:blipFill>
          <a:blip r:embed="rId4"/>
          <a:srcRect l="27936" t="8092" r="17273" b="-706"/>
          <a:stretch>
            <a:fillRect/>
          </a:stretch>
        </p:blipFill>
        <p:spPr>
          <a:xfrm>
            <a:off x="160020" y="965835"/>
            <a:ext cx="4580255" cy="4580255"/>
          </a:xfrm>
          <a:prstGeom prst="diamond">
            <a:avLst/>
          </a:prstGeom>
        </p:spPr>
      </p:pic>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custDataLst>
              <p:tags r:id="rId1"/>
            </p:custDataLst>
          </p:nvPr>
        </p:nvSpPr>
        <p:spPr>
          <a:xfrm>
            <a:off x="7695941" y="2596902"/>
            <a:ext cx="3831772" cy="1015663"/>
          </a:xfrm>
          <a:prstGeom prst="rect">
            <a:avLst/>
          </a:prstGeom>
          <a:noFill/>
          <a:ln>
            <a:noFill/>
          </a:ln>
        </p:spPr>
        <p:txBody>
          <a:bodyPr wrap="square" rtlCol="0">
            <a:normAutofit/>
          </a:bodyPr>
          <a:lstStyle>
            <a:defPPr>
              <a:defRPr lang="zh-CN"/>
            </a:defPPr>
            <a:lvl1pPr algn="ctr">
              <a:defRPr sz="6000" b="1">
                <a:blipFill dpi="0" rotWithShape="1">
                  <a:blip r:embed="rId2"/>
                  <a:srcRect/>
                  <a:stretch>
                    <a:fillRect/>
                  </a:stretch>
                </a:blipFill>
              </a:defRPr>
            </a:lvl1pPr>
          </a:lstStyle>
          <a:p>
            <a:r>
              <a:rPr lang="en-US" altLang="zh-CN" sz="3600" b="0" dirty="0">
                <a:solidFill>
                  <a:schemeClr val="accent1"/>
                </a:solidFill>
                <a:latin typeface="Arial" panose="020B0604020202020204" pitchFamily="34" charset="0"/>
                <a:ea typeface="微软雅黑" panose="020B0503020204020204" pitchFamily="34" charset="-122"/>
                <a:cs typeface="Arial" panose="020B0604020202020204" pitchFamily="34" charset="0"/>
              </a:rPr>
              <a:t>PART 01</a:t>
            </a:r>
            <a:endParaRPr lang="en-US" altLang="zh-CN" sz="3600" b="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标题 9"/>
          <p:cNvSpPr>
            <a:spLocks noGrp="1"/>
          </p:cNvSpPr>
          <p:nvPr>
            <p:ph type="title"/>
            <p:custDataLst>
              <p:tags r:id="rId3"/>
            </p:custDataLst>
          </p:nvPr>
        </p:nvSpPr>
        <p:spPr>
          <a:xfrm>
            <a:off x="7226300" y="3394710"/>
            <a:ext cx="4569460" cy="715645"/>
          </a:xfrm>
        </p:spPr>
        <p:txBody>
          <a:bodyPr>
            <a:noAutofit/>
          </a:bodyPr>
          <a:lstStyle/>
          <a:p>
            <a:r>
              <a:rPr lang="en-US" altLang="zh-CN" sz="4800" u="sng" dirty="0">
                <a:effectLst>
                  <a:outerShdw blurRad="38100" dist="38100" dir="2700000" algn="tl">
                    <a:srgbClr val="000000">
                      <a:alpha val="43137"/>
                    </a:srgbClr>
                  </a:outerShdw>
                </a:effectLst>
                <a:ea typeface="微软雅黑" panose="020B0503020204020204" pitchFamily="34" charset="-122"/>
                <a:sym typeface="+mn-ea"/>
              </a:rPr>
              <a:t>Introduction</a:t>
            </a:r>
            <a:endParaRPr lang="en-US" altLang="zh-CN" sz="4800" u="sng" dirty="0">
              <a:effectLst>
                <a:outerShdw blurRad="38100" dist="38100" dir="2700000" algn="tl">
                  <a:srgbClr val="000000">
                    <a:alpha val="43137"/>
                  </a:srgbClr>
                </a:outerShdw>
              </a:effectLst>
              <a:ea typeface="微软雅黑" panose="020B0503020204020204" pitchFamily="34" charset="-122"/>
              <a:sym typeface="+mn-ea"/>
            </a:endParaRPr>
          </a:p>
        </p:txBody>
      </p:sp>
      <p:pic>
        <p:nvPicPr>
          <p:cNvPr id="4" name="图片 3"/>
          <p:cNvPicPr>
            <a:picLocks noChangeAspect="1"/>
          </p:cNvPicPr>
          <p:nvPr>
            <p:custDataLst>
              <p:tags r:id="rId4"/>
            </p:custDataLst>
          </p:nvPr>
        </p:nvPicPr>
        <p:blipFill>
          <a:blip r:embed="rId5"/>
          <a:srcRect l="27936" t="8092" r="17273" b="-706"/>
          <a:stretch>
            <a:fillRect/>
          </a:stretch>
        </p:blipFill>
        <p:spPr>
          <a:xfrm>
            <a:off x="-3175" y="-45085"/>
            <a:ext cx="6658610" cy="6993890"/>
          </a:xfrm>
          <a:prstGeom prst="round1Rect">
            <a:avLst/>
          </a:prstGeom>
        </p:spPr>
      </p:pic>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zh-CN" dirty="0">
                <a:effectLst>
                  <a:outerShdw blurRad="38100" dist="38100" dir="2700000" algn="tl">
                    <a:srgbClr val="000000">
                      <a:alpha val="43137"/>
                    </a:srgbClr>
                  </a:outerShdw>
                </a:effectLst>
              </a:rPr>
              <a:t>Vehicle License Plate Recognition </a:t>
            </a:r>
            <a:r>
              <a:rPr lang="en-US" altLang="zh-CN" dirty="0">
                <a:effectLst>
                  <a:outerShdw blurRad="38100" dist="38100" dir="2700000" algn="tl">
                    <a:srgbClr val="000000">
                      <a:alpha val="43137"/>
                    </a:srgbClr>
                  </a:outerShdw>
                </a:effectLst>
              </a:rPr>
              <a:t>(</a:t>
            </a:r>
            <a:r>
              <a:rPr lang="zh-CN" altLang="zh-CN" dirty="0">
                <a:effectLst>
                  <a:outerShdw blurRad="38100" dist="38100" dir="2700000" algn="tl">
                    <a:srgbClr val="000000">
                      <a:alpha val="43137"/>
                    </a:srgbClr>
                  </a:outerShdw>
                </a:effectLst>
              </a:rPr>
              <a:t>VLPR</a:t>
            </a:r>
            <a:r>
              <a:rPr lang="en-US" altLang="zh-CN" dirty="0">
                <a:effectLst>
                  <a:outerShdw blurRad="38100" dist="38100" dir="2700000" algn="tl">
                    <a:srgbClr val="000000">
                      <a:alpha val="43137"/>
                    </a:srgbClr>
                  </a:outerShdw>
                </a:effectLst>
              </a:rPr>
              <a:t>)</a:t>
            </a:r>
            <a:endParaRPr lang="en-US" altLang="zh-CN" dirty="0">
              <a:effectLst>
                <a:outerShdw blurRad="38100" dist="38100" dir="2700000" algn="tl">
                  <a:srgbClr val="000000">
                    <a:alpha val="43137"/>
                  </a:srgbClr>
                </a:outerShdw>
              </a:effectLst>
            </a:endParaRPr>
          </a:p>
        </p:txBody>
      </p:sp>
      <p:sp>
        <p:nvSpPr>
          <p:cNvPr id="4" name="内容占位符 3"/>
          <p:cNvSpPr>
            <a:spLocks noGrp="1"/>
          </p:cNvSpPr>
          <p:nvPr>
            <p:ph sz="quarter" idx="13"/>
            <p:custDataLst>
              <p:tags r:id="rId2"/>
            </p:custDataLst>
          </p:nvPr>
        </p:nvSpPr>
        <p:spPr>
          <a:xfrm>
            <a:off x="1281430" y="2163445"/>
            <a:ext cx="10688320" cy="4068445"/>
          </a:xfrm>
        </p:spPr>
        <p:txBody>
          <a:bodyPr>
            <a:normAutofit fontScale="90000"/>
          </a:bodyPr>
          <a:lstStyle/>
          <a:p>
            <a:pPr algn="l"/>
            <a:r>
              <a:rPr lang="en-US" altLang="zh-CN" sz="2200"/>
              <a:t>An application of computer image recognition technology</a:t>
            </a:r>
            <a:endParaRPr lang="en-US" altLang="zh-CN" sz="2200"/>
          </a:p>
          <a:p>
            <a:pPr algn="l"/>
            <a:r>
              <a:rPr lang="en-US" altLang="zh-CN" sz="2200"/>
              <a:t>U</a:t>
            </a:r>
            <a:r>
              <a:rPr lang="zh-CN" altLang="en-US" sz="2200"/>
              <a:t>s</a:t>
            </a:r>
            <a:r>
              <a:rPr lang="en-US" altLang="zh-CN" sz="2200"/>
              <a:t>ing</a:t>
            </a:r>
            <a:r>
              <a:rPr lang="zh-CN" altLang="en-US" sz="2200"/>
              <a:t> optical character recognition on images to read vehicle registration plates</a:t>
            </a:r>
            <a:endParaRPr lang="zh-CN" altLang="en-US" sz="2200"/>
          </a:p>
          <a:p>
            <a:pPr algn="l"/>
            <a:r>
              <a:rPr lang="en-US" altLang="zh-CN" sz="2200"/>
              <a:t>Application:</a:t>
            </a:r>
            <a:endParaRPr lang="en-US" altLang="zh-CN" sz="2200"/>
          </a:p>
          <a:p>
            <a:pPr lvl="2" algn="l"/>
            <a:r>
              <a:rPr lang="en-US" altLang="zh-CN" sz="2000"/>
              <a:t>ETC</a:t>
            </a:r>
            <a:endParaRPr lang="en-US" altLang="zh-CN" sz="2000"/>
          </a:p>
          <a:p>
            <a:pPr lvl="2" algn="l"/>
            <a:r>
              <a:rPr lang="en-US" altLang="zh-CN" sz="2000">
                <a:sym typeface="+mn-ea"/>
              </a:rPr>
              <a:t>Monitoring and alarm</a:t>
            </a:r>
            <a:endParaRPr lang="en-US" altLang="zh-CN" sz="2000">
              <a:sym typeface="+mn-ea"/>
            </a:endParaRPr>
          </a:p>
          <a:p>
            <a:pPr lvl="2" algn="l"/>
            <a:r>
              <a:rPr lang="en-US" altLang="zh-CN" sz="2000">
                <a:sym typeface="+mn-ea"/>
              </a:rPr>
              <a:t>Violation punishment</a:t>
            </a:r>
            <a:endParaRPr lang="en-US" altLang="zh-CN" sz="2000">
              <a:sym typeface="+mn-ea"/>
            </a:endParaRPr>
          </a:p>
          <a:p>
            <a:pPr lvl="2" algn="l"/>
            <a:r>
              <a:rPr lang="en-US" altLang="zh-CN" sz="2000">
                <a:sym typeface="+mn-ea"/>
              </a:rPr>
              <a:t>Vehicle access management</a:t>
            </a:r>
            <a:endParaRPr lang="en-US" altLang="zh-CN" sz="2000"/>
          </a:p>
          <a:p>
            <a:pPr marL="914400" lvl="2" indent="0" algn="l">
              <a:buNone/>
            </a:pPr>
            <a:endParaRPr lang="en-US" altLang="zh-CN" sz="2000"/>
          </a:p>
        </p:txBody>
      </p:sp>
      <p:pic>
        <p:nvPicPr>
          <p:cNvPr id="6" name="图片 5"/>
          <p:cNvPicPr>
            <a:picLocks noChangeAspect="1"/>
          </p:cNvPicPr>
          <p:nvPr/>
        </p:nvPicPr>
        <p:blipFill>
          <a:blip r:embed="rId3"/>
          <a:srcRect l="3718" t="3016" r="32950" b="-395"/>
          <a:stretch>
            <a:fillRect/>
          </a:stretch>
        </p:blipFill>
        <p:spPr>
          <a:xfrm>
            <a:off x="11165205" y="6028055"/>
            <a:ext cx="942975" cy="942975"/>
          </a:xfrm>
          <a:prstGeom prst="diamond">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282870" y="1068225"/>
            <a:ext cx="9626400" cy="723600"/>
          </a:xfrm>
        </p:spPr>
        <p:txBody>
          <a:bodyPr/>
          <a:lstStyle/>
          <a:p>
            <a:r>
              <a:rPr lang="zh-CN" altLang="zh-CN" dirty="0">
                <a:effectLst>
                  <a:outerShdw blurRad="38100" dist="38100" dir="2700000" algn="tl">
                    <a:srgbClr val="000000">
                      <a:alpha val="43137"/>
                    </a:srgbClr>
                  </a:outerShdw>
                </a:effectLst>
              </a:rPr>
              <a:t>Vehicle License Plate Recognition </a:t>
            </a:r>
            <a:r>
              <a:rPr lang="en-US" altLang="zh-CN" dirty="0">
                <a:effectLst>
                  <a:outerShdw blurRad="38100" dist="38100" dir="2700000" algn="tl">
                    <a:srgbClr val="000000">
                      <a:alpha val="43137"/>
                    </a:srgbClr>
                  </a:outerShdw>
                </a:effectLst>
              </a:rPr>
              <a:t>(</a:t>
            </a:r>
            <a:r>
              <a:rPr lang="zh-CN" altLang="zh-CN" dirty="0">
                <a:effectLst>
                  <a:outerShdw blurRad="38100" dist="38100" dir="2700000" algn="tl">
                    <a:srgbClr val="000000">
                      <a:alpha val="43137"/>
                    </a:srgbClr>
                  </a:outerShdw>
                </a:effectLst>
              </a:rPr>
              <a:t>VLPR</a:t>
            </a:r>
            <a:r>
              <a:rPr lang="en-US" altLang="zh-CN" dirty="0">
                <a:effectLst>
                  <a:outerShdw blurRad="38100" dist="38100" dir="2700000" algn="tl">
                    <a:srgbClr val="000000">
                      <a:alpha val="43137"/>
                    </a:srgbClr>
                  </a:outerShdw>
                </a:effectLst>
              </a:rPr>
              <a:t>)</a:t>
            </a:r>
            <a:endParaRPr lang="en-US" altLang="zh-CN" dirty="0">
              <a:effectLst>
                <a:outerShdw blurRad="38100" dist="38100" dir="2700000" algn="tl">
                  <a:srgbClr val="000000">
                    <a:alpha val="43137"/>
                  </a:srgbClr>
                </a:outerShdw>
              </a:effectLst>
            </a:endParaRPr>
          </a:p>
        </p:txBody>
      </p:sp>
      <p:sp>
        <p:nvSpPr>
          <p:cNvPr id="4" name="内容占位符 3"/>
          <p:cNvSpPr>
            <a:spLocks noGrp="1"/>
          </p:cNvSpPr>
          <p:nvPr>
            <p:ph sz="quarter" idx="13"/>
            <p:custDataLst>
              <p:tags r:id="rId2"/>
            </p:custDataLst>
          </p:nvPr>
        </p:nvSpPr>
        <p:spPr>
          <a:xfrm>
            <a:off x="1452880" y="1975485"/>
            <a:ext cx="8854440" cy="4919345"/>
          </a:xfrm>
        </p:spPr>
        <p:txBody>
          <a:bodyPr/>
          <a:lstStyle/>
          <a:p>
            <a:pPr marL="0" indent="0" algn="l">
              <a:buNone/>
            </a:pPr>
            <a:r>
              <a:rPr lang="en-US" altLang="zh-CN" sz="2400"/>
              <a:t>                       </a:t>
            </a:r>
            <a:r>
              <a:rPr lang="en-US" altLang="zh-CN" sz="2400" b="1">
                <a:effectLst/>
              </a:rPr>
              <a:t>Primary Algorithm</a:t>
            </a:r>
            <a:endParaRPr lang="en-US" altLang="zh-CN" sz="2400" b="1">
              <a:effectLst/>
            </a:endParaRPr>
          </a:p>
          <a:p>
            <a:pPr marL="0" indent="0" algn="l">
              <a:buNone/>
            </a:pPr>
            <a:endParaRPr lang="en-US" altLang="zh-CN" sz="2400" b="1">
              <a:effectLst/>
            </a:endParaRPr>
          </a:p>
          <a:p>
            <a:pPr lvl="2" algn="l"/>
            <a:r>
              <a:rPr lang="en-US" altLang="zh-CN" sz="2400"/>
              <a:t>Plate localization</a:t>
            </a:r>
            <a:endParaRPr lang="en-US" altLang="zh-CN" sz="2400"/>
          </a:p>
          <a:p>
            <a:pPr lvl="2" algn="l"/>
            <a:r>
              <a:rPr lang="en-US" altLang="zh-CN" sz="2400">
                <a:sym typeface="+mn-ea"/>
              </a:rPr>
              <a:t>Plate orientation and sizing</a:t>
            </a:r>
            <a:endParaRPr lang="en-US" altLang="zh-CN" sz="2400">
              <a:sym typeface="+mn-ea"/>
            </a:endParaRPr>
          </a:p>
          <a:p>
            <a:pPr lvl="2" algn="l"/>
            <a:r>
              <a:rPr lang="en-US" altLang="zh-CN" sz="2400">
                <a:sym typeface="+mn-ea"/>
              </a:rPr>
              <a:t>Normalization</a:t>
            </a:r>
            <a:endParaRPr lang="en-US" altLang="zh-CN" sz="2400">
              <a:sym typeface="+mn-ea"/>
            </a:endParaRPr>
          </a:p>
          <a:p>
            <a:pPr lvl="2" algn="l"/>
            <a:r>
              <a:rPr lang="en-US" altLang="zh-CN" sz="2400">
                <a:sym typeface="+mn-ea"/>
              </a:rPr>
              <a:t>Character segmentation</a:t>
            </a:r>
            <a:endParaRPr lang="en-US" altLang="zh-CN" sz="2400">
              <a:sym typeface="+mn-ea"/>
            </a:endParaRPr>
          </a:p>
          <a:p>
            <a:pPr marL="914400" lvl="2" indent="0" algn="l">
              <a:buNone/>
            </a:pPr>
            <a:endParaRPr lang="en-US" altLang="zh-CN" sz="2400" i="1">
              <a:sym typeface="+mn-ea"/>
            </a:endParaRPr>
          </a:p>
        </p:txBody>
      </p:sp>
      <p:sp>
        <p:nvSpPr>
          <p:cNvPr id="2" name="内容占位符 3"/>
          <p:cNvSpPr>
            <a:spLocks noGrp="1"/>
          </p:cNvSpPr>
          <p:nvPr>
            <p:custDataLst>
              <p:tags r:id="rId3"/>
            </p:custDataLst>
          </p:nvPr>
        </p:nvSpPr>
        <p:spPr>
          <a:xfrm>
            <a:off x="6349365" y="3155950"/>
            <a:ext cx="5685790" cy="4523740"/>
          </a:xfrm>
          <a:prstGeom prst="rect">
            <a:avLst/>
          </a:prstGeom>
        </p:spPr>
        <p:txBody>
          <a:bodyPr vert="horz" lIns="90170" tIns="46990" rIns="90170" bIns="4699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l">
              <a:buNone/>
            </a:pPr>
            <a:endParaRPr lang="en-US" altLang="zh-CN" sz="2000"/>
          </a:p>
          <a:p>
            <a:pPr lvl="2" algn="l"/>
            <a:r>
              <a:rPr lang="en-US" altLang="zh-CN" sz="2000" i="1"/>
              <a:t>Optical character recognition</a:t>
            </a:r>
            <a:endParaRPr lang="en-US" altLang="zh-CN" sz="2000" i="1"/>
          </a:p>
          <a:p>
            <a:pPr lvl="2" algn="l"/>
            <a:r>
              <a:rPr lang="en-US" altLang="zh-CN" sz="2000" i="1"/>
              <a:t>Syntactical/Geometrical analysis</a:t>
            </a:r>
            <a:endParaRPr lang="en-US" altLang="zh-CN" sz="2000" i="1"/>
          </a:p>
          <a:p>
            <a:pPr lvl="2" algn="l"/>
            <a:r>
              <a:rPr lang="en-US" altLang="zh-CN" sz="2000" i="1"/>
              <a:t>Eliminate common influences</a:t>
            </a:r>
            <a:endParaRPr lang="en-US" altLang="zh-CN" sz="2000" i="1"/>
          </a:p>
          <a:p>
            <a:pPr marL="914400" lvl="2" indent="0" algn="l">
              <a:buNone/>
            </a:pPr>
            <a:endParaRPr lang="en-US" altLang="zh-CN" sz="2000" i="1"/>
          </a:p>
        </p:txBody>
      </p:sp>
      <p:cxnSp>
        <p:nvCxnSpPr>
          <p:cNvPr id="5" name="直接连接符 4"/>
          <p:cNvCxnSpPr/>
          <p:nvPr/>
        </p:nvCxnSpPr>
        <p:spPr>
          <a:xfrm flipH="1">
            <a:off x="7001510" y="3155950"/>
            <a:ext cx="1905" cy="255778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4"/>
          <a:srcRect l="3718" t="3016" r="32950" b="-395"/>
          <a:stretch>
            <a:fillRect/>
          </a:stretch>
        </p:blipFill>
        <p:spPr>
          <a:xfrm>
            <a:off x="11165205" y="6028055"/>
            <a:ext cx="942975" cy="942975"/>
          </a:xfrm>
          <a:prstGeom prst="diamond">
            <a:avLst/>
          </a:prstGeom>
        </p:spPr>
      </p:pic>
      <p:pic>
        <p:nvPicPr>
          <p:cNvPr id="7" name="图片 6"/>
          <p:cNvPicPr>
            <a:picLocks noChangeAspect="1"/>
          </p:cNvPicPr>
          <p:nvPr/>
        </p:nvPicPr>
        <p:blipFill>
          <a:blip r:embed="rId5"/>
          <a:srcRect t="4037"/>
          <a:stretch>
            <a:fillRect/>
          </a:stretch>
        </p:blipFill>
        <p:spPr>
          <a:xfrm>
            <a:off x="261620" y="2478405"/>
            <a:ext cx="1972945" cy="4147820"/>
          </a:xfrm>
          <a:prstGeom prst="rect">
            <a:avLst/>
          </a:prstGeom>
          <a:effectLst>
            <a:glow rad="63500">
              <a:schemeClr val="accent3">
                <a:satMod val="175000"/>
                <a:alpha val="40000"/>
              </a:schemeClr>
            </a:glow>
            <a:reflection stA="40000" endPos="65000" dist="50800" dir="5400000" sy="-100000" algn="bl" rotWithShape="0"/>
            <a:softEdge rad="12700"/>
          </a:effectLst>
        </p:spPr>
      </p:pic>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custDataLst>
              <p:tags r:id="rId1"/>
            </p:custDataLst>
          </p:nvPr>
        </p:nvSpPr>
        <p:spPr>
          <a:xfrm>
            <a:off x="7695941" y="2596902"/>
            <a:ext cx="3831772" cy="1015663"/>
          </a:xfrm>
          <a:prstGeom prst="rect">
            <a:avLst/>
          </a:prstGeom>
          <a:noFill/>
          <a:ln>
            <a:noFill/>
          </a:ln>
        </p:spPr>
        <p:txBody>
          <a:bodyPr wrap="square" rtlCol="0">
            <a:normAutofit/>
          </a:bodyPr>
          <a:lstStyle>
            <a:defPPr>
              <a:defRPr lang="zh-CN"/>
            </a:defPPr>
            <a:lvl1pPr algn="ctr">
              <a:defRPr sz="6000" b="1">
                <a:blipFill dpi="0" rotWithShape="1">
                  <a:blip r:embed="rId2"/>
                  <a:srcRect/>
                  <a:stretch>
                    <a:fillRect/>
                  </a:stretch>
                </a:blipFill>
              </a:defRPr>
            </a:lvl1pPr>
          </a:lstStyle>
          <a:p>
            <a:r>
              <a:rPr lang="en-US" altLang="zh-CN" sz="3600" b="0" dirty="0">
                <a:solidFill>
                  <a:schemeClr val="accent1"/>
                </a:solidFill>
                <a:latin typeface="Arial" panose="020B0604020202020204" pitchFamily="34" charset="0"/>
                <a:ea typeface="微软雅黑" panose="020B0503020204020204" pitchFamily="34" charset="-122"/>
                <a:cs typeface="Arial" panose="020B0604020202020204" pitchFamily="34" charset="0"/>
              </a:rPr>
              <a:t>PART 02</a:t>
            </a:r>
            <a:endParaRPr lang="en-US" altLang="zh-CN" sz="3600" b="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标题 9"/>
          <p:cNvSpPr>
            <a:spLocks noGrp="1"/>
          </p:cNvSpPr>
          <p:nvPr>
            <p:ph type="title"/>
            <p:custDataLst>
              <p:tags r:id="rId3"/>
            </p:custDataLst>
          </p:nvPr>
        </p:nvSpPr>
        <p:spPr>
          <a:xfrm>
            <a:off x="5605145" y="3404870"/>
            <a:ext cx="6776085" cy="1897380"/>
          </a:xfrm>
        </p:spPr>
        <p:txBody>
          <a:bodyPr>
            <a:noAutofit/>
          </a:bodyPr>
          <a:lstStyle/>
          <a:p>
            <a:br>
              <a:rPr lang="en-US" altLang="zh-CN" sz="4400" u="sng" dirty="0">
                <a:effectLst>
                  <a:outerShdw blurRad="38100" dist="38100" dir="2700000" algn="tl">
                    <a:srgbClr val="000000">
                      <a:alpha val="43137"/>
                    </a:srgbClr>
                  </a:outerShdw>
                </a:effectLst>
                <a:ea typeface="微软雅黑" panose="020B0503020204020204" pitchFamily="34" charset="-122"/>
                <a:sym typeface="+mn-ea"/>
              </a:rPr>
            </a:br>
            <a:br>
              <a:rPr lang="en-US" altLang="zh-CN" sz="4400" u="sng" dirty="0">
                <a:effectLst>
                  <a:outerShdw blurRad="38100" dist="38100" dir="2700000" algn="tl">
                    <a:srgbClr val="000000">
                      <a:alpha val="43137"/>
                    </a:srgbClr>
                  </a:outerShdw>
                </a:effectLst>
                <a:ea typeface="微软雅黑" panose="020B0503020204020204" pitchFamily="34" charset="-122"/>
                <a:sym typeface="+mn-ea"/>
              </a:rPr>
            </a:br>
            <a:r>
              <a:rPr lang="en-US" altLang="zh-CN" sz="4400" u="sng" dirty="0">
                <a:effectLst>
                  <a:outerShdw blurRad="38100" dist="38100" dir="2700000" algn="tl">
                    <a:srgbClr val="000000">
                      <a:alpha val="43137"/>
                    </a:srgbClr>
                  </a:outerShdw>
                </a:effectLst>
                <a:ea typeface="微软雅黑" panose="020B0503020204020204" pitchFamily="34" charset="-122"/>
                <a:sym typeface="+mn-ea"/>
              </a:rPr>
              <a:t>Modules </a:t>
            </a:r>
            <a:br>
              <a:rPr lang="en-US" altLang="zh-CN" sz="4400" u="sng" dirty="0">
                <a:effectLst>
                  <a:outerShdw blurRad="38100" dist="38100" dir="2700000" algn="tl">
                    <a:srgbClr val="000000">
                      <a:alpha val="43137"/>
                    </a:srgbClr>
                  </a:outerShdw>
                </a:effectLst>
                <a:ea typeface="微软雅黑" panose="020B0503020204020204" pitchFamily="34" charset="-122"/>
                <a:sym typeface="+mn-ea"/>
              </a:rPr>
            </a:br>
            <a:r>
              <a:rPr lang="en-US" altLang="zh-CN" sz="4400" dirty="0">
                <a:effectLst>
                  <a:outerShdw blurRad="38100" dist="38100" dir="2700000" algn="tl">
                    <a:srgbClr val="000000">
                      <a:alpha val="43137"/>
                    </a:srgbClr>
                  </a:outerShdw>
                </a:effectLst>
                <a:ea typeface="微软雅黑" panose="020B0503020204020204" pitchFamily="34" charset="-122"/>
                <a:sym typeface="+mn-ea"/>
              </a:rPr>
              <a:t>        </a:t>
            </a:r>
            <a:r>
              <a:rPr lang="en-US" altLang="zh-CN" sz="4400" u="sng" dirty="0">
                <a:effectLst>
                  <a:outerShdw blurRad="38100" dist="38100" dir="2700000" algn="tl">
                    <a:srgbClr val="000000">
                      <a:alpha val="43137"/>
                    </a:srgbClr>
                  </a:outerShdw>
                </a:effectLst>
                <a:ea typeface="微软雅黑" panose="020B0503020204020204" pitchFamily="34" charset="-122"/>
                <a:sym typeface="+mn-ea"/>
              </a:rPr>
              <a:t>Related</a:t>
            </a:r>
            <a:br>
              <a:rPr lang="en-US" altLang="zh-CN" sz="4400" u="sng"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br>
            <a:endParaRPr lang="en-US" altLang="zh-CN" sz="4400" u="sng"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mn-ea"/>
            </a:endParaRPr>
          </a:p>
        </p:txBody>
      </p:sp>
      <p:pic>
        <p:nvPicPr>
          <p:cNvPr id="4" name="图片 3"/>
          <p:cNvPicPr>
            <a:picLocks noChangeAspect="1"/>
          </p:cNvPicPr>
          <p:nvPr>
            <p:custDataLst>
              <p:tags r:id="rId4"/>
            </p:custDataLst>
          </p:nvPr>
        </p:nvPicPr>
        <p:blipFill>
          <a:blip r:embed="rId5"/>
          <a:srcRect l="27936" t="8092" r="17273" b="-706"/>
          <a:stretch>
            <a:fillRect/>
          </a:stretch>
        </p:blipFill>
        <p:spPr>
          <a:xfrm>
            <a:off x="-3175" y="-45085"/>
            <a:ext cx="6658610" cy="6993890"/>
          </a:xfrm>
          <a:prstGeom prst="round1Rect">
            <a:avLst/>
          </a:prstGeom>
        </p:spPr>
      </p:pic>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3935800" y="1778620"/>
            <a:ext cx="9144000" cy="2386800"/>
          </a:xfrm>
        </p:spPr>
        <p:txBody>
          <a:bodyPr/>
          <a:lstStyle/>
          <a:p>
            <a:r>
              <a:rPr lang="en-US" altLang="zh-CN" sz="5400" dirty="0"/>
              <a:t>WHAT WE USE</a:t>
            </a:r>
            <a:endParaRPr lang="en-US" altLang="zh-CN" sz="5400" dirty="0"/>
          </a:p>
        </p:txBody>
      </p:sp>
      <p:sp>
        <p:nvSpPr>
          <p:cNvPr id="8" name="文本占位符 7"/>
          <p:cNvSpPr>
            <a:spLocks noGrp="1"/>
          </p:cNvSpPr>
          <p:nvPr>
            <p:ph type="body" sz="quarter" idx="13"/>
            <p:custDataLst>
              <p:tags r:id="rId2"/>
            </p:custDataLst>
          </p:nvPr>
        </p:nvSpPr>
        <p:spPr>
          <a:xfrm>
            <a:off x="1268413" y="2144490"/>
            <a:ext cx="9144000" cy="1656000"/>
          </a:xfrm>
        </p:spPr>
        <p:txBody>
          <a:bodyPr>
            <a:noAutofit/>
          </a:bodyPr>
          <a:lstStyle/>
          <a:p>
            <a:pPr algn="l"/>
            <a:r>
              <a:rPr lang="en-US" altLang="zh-CN" sz="2800" dirty="0">
                <a:solidFill>
                  <a:schemeClr val="bg1"/>
                </a:solidFill>
              </a:rPr>
              <a:t> openCV</a:t>
            </a:r>
            <a:endParaRPr lang="en-US" altLang="zh-CN" sz="2800" dirty="0">
              <a:solidFill>
                <a:schemeClr val="bg1"/>
              </a:solidFill>
            </a:endParaRPr>
          </a:p>
          <a:p>
            <a:pPr algn="l"/>
            <a:r>
              <a:rPr lang="en-US" altLang="zh-CN" sz="2800" dirty="0">
                <a:solidFill>
                  <a:schemeClr val="bg1"/>
                </a:solidFill>
              </a:rPr>
              <a:t> imutils</a:t>
            </a:r>
            <a:endParaRPr lang="en-US" altLang="zh-CN" sz="2800" dirty="0">
              <a:solidFill>
                <a:schemeClr val="bg1"/>
              </a:solidFill>
            </a:endParaRPr>
          </a:p>
          <a:p>
            <a:pPr algn="l"/>
            <a:r>
              <a:rPr lang="en-US" altLang="zh-CN" sz="2800" dirty="0">
                <a:solidFill>
                  <a:schemeClr val="bg1"/>
                </a:solidFill>
              </a:rPr>
              <a:t> numpy</a:t>
            </a:r>
            <a:endParaRPr lang="en-US" altLang="zh-CN" sz="2800" dirty="0">
              <a:solidFill>
                <a:schemeClr val="bg1"/>
              </a:solidFill>
            </a:endParaRPr>
          </a:p>
          <a:p>
            <a:pPr algn="l"/>
            <a:r>
              <a:rPr lang="en-US" altLang="zh-CN" sz="2800" dirty="0">
                <a:solidFill>
                  <a:schemeClr val="bg1"/>
                </a:solidFill>
              </a:rPr>
              <a:t> pytesseract</a:t>
            </a:r>
            <a:endParaRPr lang="en-US" altLang="zh-CN" sz="2800" dirty="0">
              <a:solidFill>
                <a:schemeClr val="bg1"/>
              </a:solidFill>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custDataLst>
              <p:tags r:id="rId1"/>
            </p:custDataLst>
          </p:nvPr>
        </p:nvSpPr>
        <p:spPr>
          <a:xfrm>
            <a:off x="564515" y="1101090"/>
            <a:ext cx="7581265" cy="3587115"/>
          </a:xfrm>
        </p:spPr>
        <p:txBody>
          <a:bodyPr>
            <a:noAutofit/>
          </a:bodyPr>
          <a:lstStyle/>
          <a:p>
            <a:pPr marL="0" indent="0" algn="l">
              <a:buNone/>
            </a:pPr>
            <a:r>
              <a:rPr lang="en-US" altLang="zh-CN" sz="2800" b="1" dirty="0">
                <a:solidFill>
                  <a:schemeClr val="bg1"/>
                </a:solidFill>
              </a:rPr>
              <a:t> openCV</a:t>
            </a:r>
            <a:endParaRPr lang="en-US" altLang="zh-CN" sz="2800" b="1" dirty="0">
              <a:solidFill>
                <a:schemeClr val="bg1"/>
              </a:solidFill>
            </a:endParaRPr>
          </a:p>
          <a:p>
            <a:pPr marL="685800" lvl="1" indent="-228600" algn="l">
              <a:buFont typeface="Arial" panose="020B0604020202020204" pitchFamily="34" charset="0"/>
              <a:buChar char="•"/>
            </a:pPr>
            <a:r>
              <a:rPr lang="en-US" altLang="zh-CN" sz="2000" dirty="0">
                <a:solidFill>
                  <a:schemeClr val="bg1"/>
                </a:solidFill>
              </a:rPr>
              <a:t>An open source library for video analysis, image analysis and other computer vision fields</a:t>
            </a:r>
            <a:endParaRPr lang="en-US" altLang="zh-CN" sz="2000" dirty="0">
              <a:solidFill>
                <a:schemeClr val="bg1"/>
              </a:solidFill>
            </a:endParaRPr>
          </a:p>
          <a:p>
            <a:pPr marL="685800" lvl="1" indent="-228600" algn="l">
              <a:buFont typeface="Arial" panose="020B0604020202020204" pitchFamily="34" charset="0"/>
              <a:buChar char="•"/>
            </a:pPr>
            <a:r>
              <a:rPr lang="en-US" altLang="zh-CN" sz="2000" dirty="0">
                <a:solidFill>
                  <a:schemeClr val="bg1"/>
                </a:solidFill>
              </a:rPr>
              <a:t>What it supports</a:t>
            </a:r>
            <a:r>
              <a:rPr lang="zh-CN" altLang="en-US" sz="2000" dirty="0">
                <a:solidFill>
                  <a:schemeClr val="bg1"/>
                </a:solidFill>
              </a:rPr>
              <a:t>：</a:t>
            </a:r>
            <a:endParaRPr lang="zh-CN" altLang="en-US" sz="2000" dirty="0">
              <a:solidFill>
                <a:schemeClr val="bg1"/>
              </a:solidFill>
            </a:endParaRPr>
          </a:p>
          <a:p>
            <a:pPr marL="1143000" lvl="2" indent="-228600" algn="l">
              <a:buFont typeface="Arial" panose="020B0604020202020204" pitchFamily="34" charset="0"/>
              <a:buChar char="•"/>
            </a:pPr>
            <a:r>
              <a:rPr lang="en-US" altLang="zh-CN" sz="2000" dirty="0">
                <a:solidFill>
                  <a:schemeClr val="bg1"/>
                </a:solidFill>
              </a:rPr>
              <a:t>image reading &amp; writing</a:t>
            </a:r>
            <a:endParaRPr lang="en-US" altLang="zh-CN" sz="2000" dirty="0">
              <a:solidFill>
                <a:schemeClr val="bg1"/>
              </a:solidFill>
            </a:endParaRPr>
          </a:p>
          <a:p>
            <a:pPr marL="1143000" lvl="2" indent="-228600" algn="l">
              <a:buFont typeface="Arial" panose="020B0604020202020204" pitchFamily="34" charset="0"/>
              <a:buChar char="•"/>
            </a:pPr>
            <a:r>
              <a:rPr lang="en-US" altLang="zh-CN" sz="2000" dirty="0">
                <a:solidFill>
                  <a:schemeClr val="bg1"/>
                </a:solidFill>
              </a:rPr>
              <a:t>image information acquisition (such as shape, height, width and pixel)</a:t>
            </a:r>
            <a:endParaRPr lang="en-US" altLang="zh-CN" sz="2000" dirty="0">
              <a:solidFill>
                <a:schemeClr val="bg1"/>
              </a:solidFill>
            </a:endParaRPr>
          </a:p>
          <a:p>
            <a:pPr marL="1143000" lvl="2" indent="-228600" algn="l">
              <a:buFont typeface="Arial" panose="020B0604020202020204" pitchFamily="34" charset="0"/>
              <a:buChar char="•"/>
            </a:pPr>
            <a:r>
              <a:rPr lang="en-US" altLang="zh-CN" sz="2000" dirty="0">
                <a:solidFill>
                  <a:schemeClr val="bg1"/>
                </a:solidFill>
              </a:rPr>
              <a:t>rotation, cropping and blurring of the image</a:t>
            </a:r>
            <a:endParaRPr lang="en-US" altLang="zh-CN" sz="2000" dirty="0">
              <a:solidFill>
                <a:schemeClr val="bg1"/>
              </a:solidFill>
            </a:endParaRPr>
          </a:p>
          <a:p>
            <a:pPr marL="1143000" lvl="2" indent="-228600" algn="l">
              <a:buFont typeface="Arial" panose="020B0604020202020204" pitchFamily="34" charset="0"/>
              <a:buChar char="•"/>
            </a:pPr>
            <a:r>
              <a:rPr lang="en-US" altLang="zh-CN" sz="2000" dirty="0">
                <a:solidFill>
                  <a:schemeClr val="bg1"/>
                </a:solidFill>
              </a:rPr>
              <a:t>image edge detection</a:t>
            </a:r>
            <a:endParaRPr lang="en-US" altLang="zh-CN" sz="2800" dirty="0">
              <a:solidFill>
                <a:schemeClr val="bg1"/>
              </a:solidFill>
            </a:endParaRPr>
          </a:p>
        </p:txBody>
      </p:sp>
      <p:sp>
        <p:nvSpPr>
          <p:cNvPr id="3" name="文本框 2"/>
          <p:cNvSpPr txBox="1"/>
          <p:nvPr/>
        </p:nvSpPr>
        <p:spPr>
          <a:xfrm>
            <a:off x="8145780" y="1337945"/>
            <a:ext cx="4414520" cy="3138170"/>
          </a:xfrm>
          <a:prstGeom prst="rect">
            <a:avLst/>
          </a:prstGeom>
          <a:noFill/>
        </p:spPr>
        <p:txBody>
          <a:bodyPr wrap="square" rtlCol="0">
            <a:spAutoFit/>
          </a:bodyPr>
          <a:p>
            <a:r>
              <a:rPr lang="zh-CN" altLang="en-US"/>
              <a:t>cv2.imread(</a:t>
            </a:r>
            <a:r>
              <a:rPr lang="en-US" altLang="zh-CN"/>
              <a:t>'</a:t>
            </a:r>
            <a:r>
              <a:rPr lang="zh-CN" altLang="en-US"/>
              <a:t>path of the image file</a:t>
            </a:r>
            <a:r>
              <a:rPr lang="en-US" altLang="zh-CN"/>
              <a:t>'</a:t>
            </a:r>
            <a:r>
              <a:rPr lang="zh-CN" altLang="en-US"/>
              <a:t>)</a:t>
            </a:r>
            <a:endParaRPr lang="zh-CN" altLang="en-US"/>
          </a:p>
          <a:p>
            <a:r>
              <a:rPr lang="zh-CN" altLang="en-US"/>
              <a:t>cv2.imwrite(</a:t>
            </a:r>
            <a:r>
              <a:rPr lang="en-US" altLang="zh-CN"/>
              <a:t>’</a:t>
            </a:r>
            <a:r>
              <a:rPr lang="zh-CN" altLang="en-US"/>
              <a:t>path of the image file</a:t>
            </a:r>
            <a:r>
              <a:rPr lang="en-US" altLang="zh-CN"/>
              <a:t>‘</a:t>
            </a:r>
            <a:r>
              <a:rPr lang="zh-CN" altLang="en-US"/>
              <a:t>)</a:t>
            </a:r>
            <a:endParaRPr lang="zh-CN" altLang="en-US"/>
          </a:p>
          <a:p>
            <a:endParaRPr lang="zh-CN" altLang="en-US"/>
          </a:p>
          <a:p>
            <a:r>
              <a:rPr lang="zh-CN" altLang="en-US"/>
              <a:t>cv2.imread('photo.jpg')</a:t>
            </a:r>
            <a:endParaRPr lang="zh-CN" altLang="en-US"/>
          </a:p>
          <a:p>
            <a:r>
              <a:rPr lang="zh-CN" altLang="en-US"/>
              <a:t>print(img.shape)</a:t>
            </a:r>
            <a:endParaRPr lang="zh-CN" altLang="en-US"/>
          </a:p>
          <a:p>
            <a:endParaRPr lang="zh-CN" altLang="en-US"/>
          </a:p>
          <a:p>
            <a:r>
              <a:rPr lang="zh-CN" altLang="en-US"/>
              <a:t>cv2.getRotationMatrix2D((width / 2, height / 2), 70, .5)</a:t>
            </a:r>
            <a:endParaRPr lang="zh-CN" altLang="en-US"/>
          </a:p>
          <a:p>
            <a:r>
              <a:rPr lang="zh-CN" altLang="en-US"/>
              <a:t>cv2.warpAffine(img, rotation_matrix, (width, height))</a:t>
            </a:r>
            <a:endParaRPr lang="zh-CN" altLang="en-US"/>
          </a:p>
          <a:p>
            <a:r>
              <a:rPr lang="zh-CN" altLang="en-US"/>
              <a:t>cv2.transpose()</a:t>
            </a:r>
            <a:endParaRPr lang="zh-CN" altLang="en-US"/>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custDataLst>
              <p:tags r:id="rId1"/>
            </p:custDataLst>
          </p:nvPr>
        </p:nvSpPr>
        <p:spPr>
          <a:xfrm>
            <a:off x="564515" y="1518920"/>
            <a:ext cx="7581265" cy="3587115"/>
          </a:xfrm>
        </p:spPr>
        <p:txBody>
          <a:bodyPr>
            <a:noAutofit/>
          </a:bodyPr>
          <a:lstStyle/>
          <a:p>
            <a:pPr marL="0" indent="0" algn="l">
              <a:buNone/>
            </a:pPr>
            <a:r>
              <a:rPr lang="en-US" altLang="zh-CN" sz="2800" b="1" dirty="0">
                <a:solidFill>
                  <a:schemeClr val="bg1"/>
                </a:solidFill>
              </a:rPr>
              <a:t> imutils</a:t>
            </a:r>
            <a:endParaRPr lang="en-US" altLang="zh-CN" sz="2800" b="1" dirty="0">
              <a:solidFill>
                <a:schemeClr val="bg1"/>
              </a:solidFill>
            </a:endParaRPr>
          </a:p>
          <a:p>
            <a:pPr marL="685800" lvl="1" indent="-228600" algn="l">
              <a:buFont typeface="Arial" panose="020B0604020202020204" pitchFamily="34" charset="0"/>
              <a:buChar char="•"/>
            </a:pPr>
            <a:r>
              <a:rPr lang="en-US" altLang="zh-CN" sz="2000" dirty="0">
                <a:solidFill>
                  <a:schemeClr val="bg1"/>
                </a:solidFill>
              </a:rPr>
              <a:t>A package based on OpenCV, or can be considered as an interface of it</a:t>
            </a:r>
            <a:endParaRPr lang="en-US" altLang="zh-CN" sz="2000" dirty="0">
              <a:solidFill>
                <a:schemeClr val="bg1"/>
              </a:solidFill>
            </a:endParaRPr>
          </a:p>
          <a:p>
            <a:pPr marL="685800" lvl="1" indent="-228600" algn="l">
              <a:buFont typeface="Arial" panose="020B0604020202020204" pitchFamily="34" charset="0"/>
              <a:buChar char="•"/>
            </a:pPr>
            <a:r>
              <a:rPr lang="en-US" altLang="zh-CN" sz="2000" dirty="0">
                <a:solidFill>
                  <a:schemeClr val="bg1"/>
                </a:solidFill>
              </a:rPr>
              <a:t>What it supports</a:t>
            </a:r>
            <a:r>
              <a:rPr lang="zh-CN" altLang="en-US" sz="2000" dirty="0">
                <a:solidFill>
                  <a:schemeClr val="bg1"/>
                </a:solidFill>
              </a:rPr>
              <a:t>：</a:t>
            </a:r>
            <a:endParaRPr lang="zh-CN" altLang="en-US" sz="2000" dirty="0">
              <a:solidFill>
                <a:schemeClr val="bg1"/>
              </a:solidFill>
            </a:endParaRPr>
          </a:p>
          <a:p>
            <a:pPr marL="914400" lvl="2" indent="0" algn="l">
              <a:buFont typeface="Arial" panose="020B0604020202020204" pitchFamily="34" charset="0"/>
              <a:buNone/>
            </a:pPr>
            <a:r>
              <a:rPr lang="en-US" altLang="zh-CN" sz="2000" dirty="0">
                <a:solidFill>
                  <a:schemeClr val="bg1"/>
                </a:solidFill>
              </a:rPr>
              <a:t>image translation, rotation, scaling, skeletonization and so on</a:t>
            </a:r>
            <a:endParaRPr lang="en-US" altLang="zh-CN" sz="2800" dirty="0">
              <a:solidFill>
                <a:schemeClr val="bg1"/>
              </a:solidFill>
            </a:endParaRPr>
          </a:p>
        </p:txBody>
      </p:sp>
      <p:sp>
        <p:nvSpPr>
          <p:cNvPr id="3" name="文本框 2"/>
          <p:cNvSpPr txBox="1"/>
          <p:nvPr/>
        </p:nvSpPr>
        <p:spPr>
          <a:xfrm>
            <a:off x="8145780" y="1337945"/>
            <a:ext cx="4414520" cy="3415030"/>
          </a:xfrm>
          <a:prstGeom prst="rect">
            <a:avLst/>
          </a:prstGeom>
          <a:noFill/>
        </p:spPr>
        <p:txBody>
          <a:bodyPr wrap="square" rtlCol="0">
            <a:spAutoFit/>
          </a:bodyPr>
          <a:p>
            <a:endParaRPr lang="zh-CN" altLang="en-US"/>
          </a:p>
          <a:p>
            <a:r>
              <a:rPr lang="en-US" altLang="zh-CN"/>
              <a:t>eg. </a:t>
            </a:r>
            <a:endParaRPr lang="en-US" altLang="zh-CN"/>
          </a:p>
          <a:p>
            <a:endParaRPr lang="zh-CN" altLang="en-US"/>
          </a:p>
          <a:p>
            <a:r>
              <a:rPr lang="en-US" altLang="zh-CN"/>
              <a:t>imutils.translate()</a:t>
            </a:r>
            <a:endParaRPr lang="en-US" altLang="zh-CN"/>
          </a:p>
          <a:p>
            <a:endParaRPr lang="en-US" altLang="zh-CN"/>
          </a:p>
          <a:p>
            <a:r>
              <a:rPr lang="en-US" altLang="zh-CN"/>
              <a:t>imutils.rsize()</a:t>
            </a:r>
            <a:endParaRPr lang="en-US" altLang="zh-CN"/>
          </a:p>
          <a:p>
            <a:endParaRPr lang="en-US" altLang="zh-CN"/>
          </a:p>
          <a:p>
            <a:r>
              <a:rPr lang="en-US" altLang="zh-CN"/>
              <a:t>imutils.rotate()</a:t>
            </a:r>
            <a:endParaRPr lang="en-US" altLang="zh-CN"/>
          </a:p>
          <a:p>
            <a:endParaRPr lang="zh-CN" altLang="en-US"/>
          </a:p>
          <a:p>
            <a:r>
              <a:rPr lang="en-US" altLang="zh-CN"/>
              <a:t>imutils.rotate_bound()</a:t>
            </a:r>
            <a:endParaRPr lang="en-US" altLang="zh-CN"/>
          </a:p>
          <a:p>
            <a:endParaRPr lang="en-US" altLang="zh-CN"/>
          </a:p>
          <a:p>
            <a:endParaRPr lang="en-US" altLang="zh-CN"/>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1"/>
  <p:tag name="KSO_WM_UNIT_LAYERLEVEL" val="1"/>
  <p:tag name="KSO_WM_TAG_VERSION" val="1.0"/>
  <p:tag name="KSO_WM_BEAUTIFY_FLAG" val="#wm#"/>
  <p:tag name="KSO_WM_SLIDE_BACKGROUND_TYPE" val="frame"/>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Lst>
</file>

<file path=ppt/tags/tag14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14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Lst>
</file>

<file path=ppt/tags/tag14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UNIT_TYPE" val="i"/>
  <p:tag name="KSO_WM_UNIT_INDEX" val="3"/>
</p:tagLst>
</file>

<file path=ppt/tags/tag14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UNIT_TYPE" val="i"/>
  <p:tag name="KSO_WM_UNIT_INDEX" val="4"/>
</p:tagLst>
</file>

<file path=ppt/tags/tag14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UNIT_TYPE" val="i"/>
  <p:tag name="KSO_WM_UNIT_INDEX" val="5"/>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Lst>
</file>

<file path=ppt/tags/tag16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Lst>
</file>

<file path=ppt/tags/tag16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Lst>
</file>

<file path=ppt/tags/tag16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5"/>
  <p:tag name="KSO_WM_UNIT_LAYERLEVEL" val="1"/>
  <p:tag name="KSO_WM_TAG_VERSION" val="1.0"/>
  <p:tag name="KSO_WM_BEAUTIFY_FLAG" val="#wm#"/>
  <p:tag name="KSO_WM_UNIT_TYPE" val="i"/>
  <p:tag name="KSO_WM_UNIT_INDEX" val="5"/>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2"/>
</p:tagLst>
</file>

<file path=ppt/tags/tag16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16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16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16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Lst>
</file>

<file path=ppt/tags/tag16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ACKGROUND_TYPE" val="navigation"/>
  <p:tag name="KSO_WM_SLIDE_BK_DARK_LIGHT" val="2"/>
  <p:tag name="KSO_WM_UNIT_TYPE" val="i"/>
  <p:tag name="KSO_WM_UNIT_INDEX"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SLIDE_BACKGROUND_TYPE" val="navigation"/>
  <p:tag name="KSO_WM_SLIDE_BK_DARK_LIGHT" val="2"/>
  <p:tag name="KSO_WM_UNIT_TYPE" val="i"/>
  <p:tag name="KSO_WM_UNIT_INDEX"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SLIDE_BACKGROUND_TYPE" val="navigation"/>
  <p:tag name="KSO_WM_SLIDE_BK_DARK_LIGHT" val="2"/>
  <p:tag name="KSO_WM_UNIT_TYPE" val="i"/>
  <p:tag name="KSO_WM_UNIT_INDEX" val="3"/>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SLIDE_BACKGROUND_TYPE" val="navigation"/>
  <p:tag name="KSO_WM_SLIDE_BK_DARK_LIGHT" val="2"/>
  <p:tag name="KSO_WM_UNIT_TYPE" val="i"/>
  <p:tag name="KSO_WM_UNIT_INDEX" val="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SLIDE_BACKGROUND_TYPE" val="navigation"/>
  <p:tag name="KSO_WM_SLIDE_BK_DARK_LIGHT" val="2"/>
  <p:tag name="KSO_WM_UNIT_TYPE" val="i"/>
  <p:tag name="KSO_WM_UNIT_INDEX" val="5"/>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1"/>
  <p:tag name="KSO_WM_UNIT_LAYERLEVEL" val="1"/>
  <p:tag name="KSO_WM_TAG_VERSION" val="1.0"/>
  <p:tag name="KSO_WM_BEAUTIFY_FLAG" val="#wm#"/>
  <p:tag name="KSO_WM_SLIDE_BACKGROUND_TYPE" val="belt"/>
  <p:tag name="KSO_WM_SLIDE_BK_DARK_LIGHT" val="2"/>
</p:tagLst>
</file>

<file path=ppt/tags/tag19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9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9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UNIT_TYPE" val="i"/>
  <p:tag name="KSO_WM_UNIT_INDEX" val="5"/>
</p:tagLst>
</file>

<file path=ppt/tags/tag19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UNIT_TYPE" val="i"/>
  <p:tag name="KSO_WM_UNIT_INDEX" val="4"/>
</p:tagLst>
</file>

<file path=ppt/tags/tag19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6"/>
  <p:tag name="KSO_WM_UNIT_LAYERLEVEL" val="1"/>
  <p:tag name="KSO_WM_TAG_VERSION" val="1.0"/>
  <p:tag name="KSO_WM_BEAUTIFY_FLAG" val="#wm#"/>
  <p:tag name="KSO_WM_UNIT_TYPE" val="i"/>
  <p:tag name="KSO_WM_UNIT_INDEX" val="6"/>
</p:tagLst>
</file>

<file path=ppt/tags/tag19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75"/>
</p:tagLst>
</file>

<file path=ppt/tags/tag20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75"/>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9.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75"/>
  <p:tag name="KSO_WM_TEMPLATE_THUMBS_INDEX" val="1、4、6、7、9、10、11、12、14"/>
  <p:tag name="KSO_WM_TEMPLATE_MASTER_THUMB_INDEX" val="1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171_1*a*1"/>
  <p:tag name="KSO_WM_TEMPLATE_CATEGORY" val="custom"/>
  <p:tag name="KSO_WM_TEMPLATE_INDEX" val="20205171"/>
  <p:tag name="KSO_WM_UNIT_LAYERLEVEL" val="1"/>
  <p:tag name="KSO_WM_TAG_VERSION" val="1.0"/>
  <p:tag name="KSO_WM_BEAUTIFY_FLAG" val="#wm#"/>
  <p:tag name="KSO_WM_UNIT_PRESET_TEXT" val="年度工作总结"/>
</p:tagLst>
</file>

<file path=ppt/tags/tag211.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b"/>
  <p:tag name="KSO_WM_UNIT_INDEX" val="1"/>
  <p:tag name="KSO_WM_UNIT_ID" val="custom20205171_1*b*1"/>
  <p:tag name="KSO_WM_TEMPLATE_CATEGORY" val="custom"/>
  <p:tag name="KSO_WM_TEMPLATE_INDEX" val="20205171"/>
  <p:tag name="KSO_WM_UNIT_LAYERLEVEL" val="1"/>
  <p:tag name="KSO_WM_TAG_VERSION" val="1.0"/>
  <p:tag name="KSO_WM_BEAUTIFY_FLAG" val="#wm#"/>
  <p:tag name="KSO_WM_UNIT_PRESET_TEXT" val="单击此处添加副标题"/>
</p:tagLst>
</file>

<file path=ppt/tags/tag212.xml><?xml version="1.0" encoding="utf-8"?>
<p:tagLst xmlns:p="http://schemas.openxmlformats.org/presentationml/2006/main">
  <p:tag name="REFSHAPE" val="306378508"/>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02675_2*i*6"/>
  <p:tag name="KSO_WM_TEMPLATE_CATEGORY" val="custom"/>
  <p:tag name="KSO_WM_TEMPLATE_INDEX" val="2020267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14.xml><?xml version="1.0" encoding="utf-8"?>
<p:tagLst xmlns:p="http://schemas.openxmlformats.org/presentationml/2006/main">
  <p:tag name="KSO_WM_BEAUTIFY_FLAG" val="#wm#"/>
  <p:tag name="KSO_WM_TEMPLATE_CATEGORY" val="custom"/>
  <p:tag name="KSO_WM_TEMPLATE_INDEX" val="20202675"/>
  <p:tag name="KSO_WM_SLIDE_ID" val="custom20205171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SLIDE_LAYOUT" val="a_b"/>
  <p:tag name="KSO_WM_SLIDE_LAYOUT_CNT" val="1_1"/>
  <p:tag name="KSO_WM_TEMPLATE_THUMBS_INDEX" val="1、4、7、10、13、14、15、16、17、18、19、20、21、22"/>
  <p:tag name="KSO_WM_TEMPLATE_MASTER_THUMB_INDEX" val="1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675_4*i*1"/>
  <p:tag name="KSO_WM_TEMPLATE_CATEGORY" val="custom"/>
  <p:tag name="KSO_WM_TEMPLATE_INDEX" val="20202675"/>
  <p:tag name="KSO_WM_UNIT_LAYERLEVEL" val="1"/>
  <p:tag name="KSO_WM_TAG_VERSION" val="1.0"/>
  <p:tag name="KSO_WM_BEAUTIFY_FLAG" val="#wm#"/>
  <p:tag name="KSO_WM_UNIT_USESOURCEFORMAT_APPLY"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675_4*i*2"/>
  <p:tag name="KSO_WM_TEMPLATE_CATEGORY" val="custom"/>
  <p:tag name="KSO_WM_TEMPLATE_INDEX" val="20202675"/>
  <p:tag name="KSO_WM_UNIT_LAYERLEVEL" val="1"/>
  <p:tag name="KSO_WM_TAG_VERSION" val="1.0"/>
  <p:tag name="KSO_WM_BEAUTIFY_FLAG" val="#wm#"/>
  <p:tag name="KSO_WM_UNIT_USESOURCEFORMAT_APPLY"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02675_4*i*3"/>
  <p:tag name="KSO_WM_TEMPLATE_CATEGORY" val="custom"/>
  <p:tag name="KSO_WM_TEMPLATE_INDEX" val="2020267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02675_4*i*4"/>
  <p:tag name="KSO_WM_TEMPLATE_CATEGORY" val="custom"/>
  <p:tag name="KSO_WM_TEMPLATE_INDEX" val="2020267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02675_4*i*5"/>
  <p:tag name="KSO_WM_TEMPLATE_CATEGORY" val="custom"/>
  <p:tag name="KSO_WM_TEMPLATE_INDEX" val="2020267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675_4*l_h_a*1_1_1"/>
  <p:tag name="KSO_WM_TEMPLATE_CATEGORY" val="custom"/>
  <p:tag name="KSO_WM_TEMPLATE_INDEX" val="20202675"/>
  <p:tag name="KSO_WM_UNIT_LAYERLEVEL" val="1_1_1"/>
  <p:tag name="KSO_WM_TAG_VERSION" val="1.0"/>
  <p:tag name="KSO_WM_BEAUTIFY_FLAG" val="#wm#"/>
  <p:tag name="KSO_WM_UNIT_PRESET_TEXT" val="单击此处添加标题"/>
  <p:tag name="KSO_WM_UNIT_VALUE" val="10"/>
  <p:tag name="KSO_WM_UNIT_ISNUMDGMTITLE" val="0"/>
  <p:tag name="KSO_WM_UNIT_TEXT_FILL_FORE_SCHEMECOLOR_INDEX" val="5"/>
  <p:tag name="KSO_WM_UNIT_TEXT_FILL_TYPE" val="1"/>
  <p:tag name="KSO_WM_UNIT_USESOURCEFORMAT_APPLY"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675_4*l_h_i*1_1_2"/>
  <p:tag name="KSO_WM_TEMPLATE_CATEGORY" val="custom"/>
  <p:tag name="KSO_WM_TEMPLATE_INDEX" val="2020267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675_4*l_h_i*1_1_1"/>
  <p:tag name="KSO_WM_TEMPLATE_CATEGORY" val="custom"/>
  <p:tag name="KSO_WM_TEMPLATE_INDEX" val="20202675"/>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2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675_4*l_h_a*1_2_1"/>
  <p:tag name="KSO_WM_TEMPLATE_CATEGORY" val="custom"/>
  <p:tag name="KSO_WM_TEMPLATE_INDEX" val="20202675"/>
  <p:tag name="KSO_WM_UNIT_LAYERLEVEL" val="1_1_1"/>
  <p:tag name="KSO_WM_TAG_VERSION" val="1.0"/>
  <p:tag name="KSO_WM_BEAUTIFY_FLAG" val="#wm#"/>
  <p:tag name="KSO_WM_UNIT_PRESET_TEXT" val="单击此处添加标题"/>
  <p:tag name="KSO_WM_UNIT_VALUE" val="10"/>
  <p:tag name="KSO_WM_UNIT_ISNUMDGMTITLE" val="0"/>
  <p:tag name="KSO_WM_UNIT_TEXT_FILL_FORE_SCHEMECOLOR_INDEX" val="5"/>
  <p:tag name="KSO_WM_UNIT_TEXT_FILL_TYPE" val="1"/>
  <p:tag name="KSO_WM_UNIT_USESOURCEFORMAT_APPLY"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675_4*l_h_i*1_2_2"/>
  <p:tag name="KSO_WM_TEMPLATE_CATEGORY" val="custom"/>
  <p:tag name="KSO_WM_TEMPLATE_INDEX" val="2020267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675_4*l_h_i*1_2_1"/>
  <p:tag name="KSO_WM_TEMPLATE_CATEGORY" val="custom"/>
  <p:tag name="KSO_WM_TEMPLATE_INDEX" val="20202675"/>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2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675_4*l_h_a*1_3_1"/>
  <p:tag name="KSO_WM_TEMPLATE_CATEGORY" val="custom"/>
  <p:tag name="KSO_WM_TEMPLATE_INDEX" val="20202675"/>
  <p:tag name="KSO_WM_UNIT_LAYERLEVEL" val="1_1_1"/>
  <p:tag name="KSO_WM_TAG_VERSION" val="1.0"/>
  <p:tag name="KSO_WM_BEAUTIFY_FLAG" val="#wm#"/>
  <p:tag name="KSO_WM_UNIT_PRESET_TEXT" val="单击此处添加标题"/>
  <p:tag name="KSO_WM_UNIT_VALUE" val="10"/>
  <p:tag name="KSO_WM_UNIT_ISNUMDGMTITLE" val="0"/>
  <p:tag name="KSO_WM_UNIT_TEXT_FILL_FORE_SCHEMECOLOR_INDEX" val="5"/>
  <p:tag name="KSO_WM_UNIT_TEXT_FILL_TYPE" val="1"/>
  <p:tag name="KSO_WM_UNIT_USESOURCEFORMAT_APPLY"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675_4*l_h_i*1_3_1"/>
  <p:tag name="KSO_WM_TEMPLATE_CATEGORY" val="custom"/>
  <p:tag name="KSO_WM_TEMPLATE_INDEX" val="2020267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675_4*l_h_i*1_3_2"/>
  <p:tag name="KSO_WM_TEMPLATE_CATEGORY" val="custom"/>
  <p:tag name="KSO_WM_TEMPLATE_INDEX" val="20202675"/>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29.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custom20202675_4*l_h_a*1_4_1"/>
  <p:tag name="KSO_WM_TEMPLATE_CATEGORY" val="custom"/>
  <p:tag name="KSO_WM_TEMPLATE_INDEX" val="20202675"/>
  <p:tag name="KSO_WM_UNIT_LAYERLEVEL" val="1_1_1"/>
  <p:tag name="KSO_WM_TAG_VERSION" val="1.0"/>
  <p:tag name="KSO_WM_BEAUTIFY_FLAG" val="#wm#"/>
  <p:tag name="KSO_WM_UNIT_PRESET_TEXT" val="单击此处添加标题"/>
  <p:tag name="KSO_WM_UNIT_VALUE" val="10"/>
  <p:tag name="KSO_WM_UNIT_ISNUMDGMTITLE" val="0"/>
  <p:tag name="KSO_WM_UNIT_TEXT_FILL_FORE_SCHEMECOLOR_INDEX" val="5"/>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2675_4*l_h_i*1_4_1"/>
  <p:tag name="KSO_WM_TEMPLATE_CATEGORY" val="custom"/>
  <p:tag name="KSO_WM_TEMPLATE_INDEX" val="20202675"/>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2675_4*l_h_i*1_4_2"/>
  <p:tag name="KSO_WM_TEMPLATE_CATEGORY" val="custom"/>
  <p:tag name="KSO_WM_TEMPLATE_INDEX" val="20202675"/>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32.xml><?xml version="1.0" encoding="utf-8"?>
<p:tagLst xmlns:p="http://schemas.openxmlformats.org/presentationml/2006/main">
  <p:tag name="REFSHAPE" val="306378508"/>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02675_4*i*6"/>
  <p:tag name="KSO_WM_TEMPLATE_CATEGORY" val="custom"/>
  <p:tag name="KSO_WM_TEMPLATE_INDEX" val="20202675"/>
  <p:tag name="KSO_WM_UNIT_LAYERLEVEL" val="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34.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2675_4*b*1"/>
  <p:tag name="KSO_WM_TEMPLATE_CATEGORY" val="custom"/>
  <p:tag name="KSO_WM_TEMPLATE_INDEX" val="20202675"/>
  <p:tag name="KSO_WM_UNIT_LAYERLEVEL" val="1"/>
  <p:tag name="KSO_WM_TAG_VERSION" val="1.0"/>
  <p:tag name="KSO_WM_BEAUTIFY_FLAG" val="#wm#"/>
  <p:tag name="KSO_WM_UNIT_PRESET_TEXT" val="CONTENTS"/>
  <p:tag name="KSO_WM_UNIT_ISNUMDGMTITLE" val="0"/>
  <p:tag name="KSO_WM_UNIT_TEXT_FILL_FORE_SCHEMECOLOR_INDEX" val="14"/>
  <p:tag name="KSO_WM_UNIT_TEXT_FILL_TYPE" val="1"/>
  <p:tag name="KSO_WM_UNIT_USESOURCEFORMAT_APPLY" val="1"/>
</p:tagLst>
</file>

<file path=ppt/tags/tag235.xml><?xml version="1.0" encoding="utf-8"?>
<p:tagLst xmlns:p="http://schemas.openxmlformats.org/presentationml/2006/main">
  <p:tag name="KSO_WM_SLIDE_ID" val="custom20202675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2675"/>
  <p:tag name="KSO_WM_SLIDE_LAYOUT" val="a_b_l"/>
  <p:tag name="KSO_WM_SLIDE_LAYOUT_CNT" val="1_1_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75_7*e*1"/>
  <p:tag name="KSO_WM_TEMPLATE_CATEGORY" val="custom"/>
  <p:tag name="KSO_WM_TEMPLATE_INDEX" val="20202675"/>
  <p:tag name="KSO_WM_UNIT_LAYERLEVEL" val="1"/>
  <p:tag name="KSO_WM_TAG_VERSION" val="1.0"/>
  <p:tag name="KSO_WM_BEAUTIFY_FLAG" val="#wm#"/>
  <p:tag name="KSO_WM_UNIT_PRESET_TEXT" val="PART 01"/>
  <p:tag name="KSO_WM_UNIT_NOCLEAR" val="0"/>
  <p:tag name="KSO_WM_UNIT_VALUE" val="5"/>
  <p:tag name="KSO_WM_UNIT_TYPE" val="e"/>
  <p:tag name="KSO_WM_UNIT_INDEX"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75_7*a*1"/>
  <p:tag name="KSO_WM_TEMPLATE_CATEGORY" val="custom"/>
  <p:tag name="KSO_WM_TEMPLATE_INDEX" val="20202675"/>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238.xml><?xml version="1.0" encoding="utf-8"?>
<p:tagLst xmlns:p="http://schemas.openxmlformats.org/presentationml/2006/main">
  <p:tag name="REFSHAPE" val="306378508"/>
</p:tagLst>
</file>

<file path=ppt/tags/tag239.xml><?xml version="1.0" encoding="utf-8"?>
<p:tagLst xmlns:p="http://schemas.openxmlformats.org/presentationml/2006/main">
  <p:tag name="KSO_WM_SLIDE_ID" val="custom20202675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75"/>
  <p:tag name="KSO_WM_SLIDE_TYPE" val="sectionTitle"/>
  <p:tag name="KSO_WM_SLIDE_SUBTYPE" val="pureTxt"/>
  <p:tag name="KSO_WM_SLIDE_LAYOUT" val="a_b_e"/>
  <p:tag name="KSO_WM_SLIDE_LAYOUT_CNT" val="1_1_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75_9*a*1"/>
  <p:tag name="KSO_WM_TEMPLATE_CATEGORY" val="custom"/>
  <p:tag name="KSO_WM_TEMPLATE_INDEX" val="20202675"/>
  <p:tag name="KSO_WM_UNIT_LAYERLEVEL" val="1"/>
  <p:tag name="KSO_WM_TAG_VERSION" val="1.0"/>
  <p:tag name="KSO_WM_BEAUTIFY_FLAG" val="#wm#"/>
  <p:tag name="KSO_WM_UNIT_ISNUMDGMTITLE" val="0"/>
</p:tagLst>
</file>

<file path=ppt/tags/tag241.xml><?xml version="1.0" encoding="utf-8"?>
<p:tagLst xmlns:p="http://schemas.openxmlformats.org/presentationml/2006/main">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75_9*f*1"/>
  <p:tag name="KSO_WM_TEMPLATE_CATEGORY" val="custom"/>
  <p:tag name="KSO_WM_TEMPLATE_INDEX" val="20202675"/>
  <p:tag name="KSO_WM_UNIT_LAYERLEVEL" val="1"/>
  <p:tag name="KSO_WM_TAG_VERSION" val="1.0"/>
  <p:tag name="KSO_WM_BEAUTIFY_FLAG" val="#wm#"/>
  <p:tag name="KSO_WM_UNIT_SUBTYPE" val="a"/>
</p:tagLst>
</file>

<file path=ppt/tags/tag242.xml><?xml version="1.0" encoding="utf-8"?>
<p:tagLst xmlns:p="http://schemas.openxmlformats.org/presentationml/2006/main">
  <p:tag name="KSO_WM_SLIDE_ID" val="custom20202675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75"/>
  <p:tag name="KSO_WM_SLIDE_LAYOUT" val="a_f"/>
  <p:tag name="KSO_WM_SLIDE_LAYOUT_CNT" val="1_1"/>
  <p:tag name="KSO_WM_TEMPLATE_MASTER_TYPE" val="1"/>
  <p:tag name="KSO_WM_TEMPLATE_COLOR_TYPE" val="1"/>
</p:tagLst>
</file>

<file path=ppt/tags/tag243.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75_9*a*1"/>
  <p:tag name="KSO_WM_TEMPLATE_CATEGORY" val="custom"/>
  <p:tag name="KSO_WM_TEMPLATE_INDEX" val="20202675"/>
  <p:tag name="KSO_WM_UNIT_LAYERLEVEL" val="1"/>
  <p:tag name="KSO_WM_TAG_VERSION" val="1.0"/>
  <p:tag name="KSO_WM_BEAUTIFY_FLAG" val="#wm#"/>
  <p:tag name="KSO_WM_UNIT_ISNUMDGMTITLE" val="0"/>
</p:tagLst>
</file>

<file path=ppt/tags/tag244.xml><?xml version="1.0" encoding="utf-8"?>
<p:tagLst xmlns:p="http://schemas.openxmlformats.org/presentationml/2006/main">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75_9*f*1"/>
  <p:tag name="KSO_WM_TEMPLATE_CATEGORY" val="custom"/>
  <p:tag name="KSO_WM_TEMPLATE_INDEX" val="20202675"/>
  <p:tag name="KSO_WM_UNIT_LAYERLEVEL" val="1"/>
  <p:tag name="KSO_WM_TAG_VERSION" val="1.0"/>
  <p:tag name="KSO_WM_BEAUTIFY_FLAG" val="#wm#"/>
  <p:tag name="KSO_WM_UNIT_SUBTYPE" val="a"/>
</p:tagLst>
</file>

<file path=ppt/tags/tag245.xml><?xml version="1.0" encoding="utf-8"?>
<p:tagLst xmlns:p="http://schemas.openxmlformats.org/presentationml/2006/main">
  <p:tag name="KSO_WM_UNIT_PRESET_TEXT" val="点击此处添加正文，文字是您思想的提炼，为了演示发布的良好效果，请言简意赅的阐述您的观点。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为了能让您有更直观的字数感受，并进一步方便使用，我们为您标注了最适合的位置。您输入的文字到这里时，就是最佳视觉效果，请您务必注意。"/>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75_9*f*1"/>
  <p:tag name="KSO_WM_TEMPLATE_CATEGORY" val="custom"/>
  <p:tag name="KSO_WM_TEMPLATE_INDEX" val="20202675"/>
  <p:tag name="KSO_WM_UNIT_LAYERLEVEL" val="1"/>
  <p:tag name="KSO_WM_TAG_VERSION" val="1.0"/>
  <p:tag name="KSO_WM_BEAUTIFY_FLAG" val="#wm#"/>
  <p:tag name="KSO_WM_UNIT_SUBTYPE" val="a"/>
</p:tagLst>
</file>

<file path=ppt/tags/tag246.xml><?xml version="1.0" encoding="utf-8"?>
<p:tagLst xmlns:p="http://schemas.openxmlformats.org/presentationml/2006/main">
  <p:tag name="KSO_WM_SLIDE_ID" val="custom20202675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75"/>
  <p:tag name="KSO_WM_SLIDE_LAYOUT" val="a_f"/>
  <p:tag name="KSO_WM_SLIDE_LAYOUT_CNT" val="1_1"/>
  <p:tag name="KSO_WM_TEMPLATE_MASTER_TYPE" val="1"/>
  <p:tag name="KSO_WM_TEMPLATE_COLOR_TYPE"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75_7*e*1"/>
  <p:tag name="KSO_WM_TEMPLATE_CATEGORY" val="custom"/>
  <p:tag name="KSO_WM_TEMPLATE_INDEX" val="20202675"/>
  <p:tag name="KSO_WM_UNIT_LAYERLEVEL" val="1"/>
  <p:tag name="KSO_WM_TAG_VERSION" val="1.0"/>
  <p:tag name="KSO_WM_BEAUTIFY_FLAG" val="#wm#"/>
  <p:tag name="KSO_WM_UNIT_PRESET_TEXT" val="PART 01"/>
  <p:tag name="KSO_WM_UNIT_NOCLEAR" val="0"/>
  <p:tag name="KSO_WM_UNIT_VALUE" val="5"/>
  <p:tag name="KSO_WM_UNIT_TYPE" val="e"/>
  <p:tag name="KSO_WM_UNIT_INDEX" val="1"/>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75_7*a*1"/>
  <p:tag name="KSO_WM_TEMPLATE_CATEGORY" val="custom"/>
  <p:tag name="KSO_WM_TEMPLATE_INDEX" val="20202675"/>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249.xml><?xml version="1.0" encoding="utf-8"?>
<p:tagLst xmlns:p="http://schemas.openxmlformats.org/presentationml/2006/main">
  <p:tag name="REFSHAPE" val="306378508"/>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SLIDE_ID" val="custom20202675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75"/>
  <p:tag name="KSO_WM_SLIDE_TYPE" val="sectionTitle"/>
  <p:tag name="KSO_WM_SLIDE_SUBTYPE" val="pureTxt"/>
  <p:tag name="KSO_WM_SLIDE_LAYOUT" val="a_b_e"/>
  <p:tag name="KSO_WM_SLIDE_LAYOUT_CNT" val="1_1_1"/>
</p:tagLst>
</file>

<file path=ppt/tags/tag251.xml><?xml version="1.0" encoding="utf-8"?>
<p:tagLst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75_14*a*1"/>
  <p:tag name="KSO_WM_TEMPLATE_CATEGORY" val="custom"/>
  <p:tag name="KSO_WM_TEMPLATE_INDEX" val="20202675"/>
  <p:tag name="KSO_WM_UNIT_LAYERLEVEL" val="1"/>
  <p:tag name="KSO_WM_TAG_VERSION" val="1.0"/>
  <p:tag name="KSO_WM_BEAUTIFY_FLAG" val="#wm#"/>
  <p:tag name="KSO_WM_UNIT_ISNUMDGMTITLE" val="0"/>
</p:tagLst>
</file>

<file path=ppt/tags/tag252.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75_14*f*1"/>
  <p:tag name="KSO_WM_TEMPLATE_CATEGORY" val="custom"/>
  <p:tag name="KSO_WM_TEMPLATE_INDEX" val="20202675"/>
  <p:tag name="KSO_WM_UNIT_LAYERLEVEL" val="1"/>
  <p:tag name="KSO_WM_TAG_VERSION" val="1.0"/>
  <p:tag name="KSO_WM_BEAUTIFY_FLAG" val="#wm#"/>
  <p:tag name="KSO_WM_UNIT_SUBTYPE" val="a"/>
</p:tagLst>
</file>

<file path=ppt/tags/tag253.xml><?xml version="1.0" encoding="utf-8"?>
<p:tagLst xmlns:p="http://schemas.openxmlformats.org/presentationml/2006/main">
  <p:tag name="KSO_WM_SLIDE_ID" val="custom20202675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75"/>
  <p:tag name="KSO_WM_SLIDE_LAYOUT" val="a_f"/>
  <p:tag name="KSO_WM_SLIDE_LAYOUT_CNT" val="1_1"/>
  <p:tag name="KSO_WM_TEMPLATE_MASTER_TYPE" val="1"/>
  <p:tag name="KSO_WM_TEMPLATE_COLOR_TYPE" val="1"/>
</p:tagLst>
</file>

<file path=ppt/tags/tag254.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75_14*f*1"/>
  <p:tag name="KSO_WM_TEMPLATE_CATEGORY" val="custom"/>
  <p:tag name="KSO_WM_TEMPLATE_INDEX" val="20202675"/>
  <p:tag name="KSO_WM_UNIT_LAYERLEVEL" val="1"/>
  <p:tag name="KSO_WM_TAG_VERSION" val="1.0"/>
  <p:tag name="KSO_WM_BEAUTIFY_FLAG" val="#wm#"/>
  <p:tag name="KSO_WM_UNIT_SUBTYPE" val="a"/>
</p:tagLst>
</file>

<file path=ppt/tags/tag255.xml><?xml version="1.0" encoding="utf-8"?>
<p:tagLst xmlns:p="http://schemas.openxmlformats.org/presentationml/2006/main">
  <p:tag name="KSO_WM_SLIDE_ID" val="custom20202675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75"/>
  <p:tag name="KSO_WM_SLIDE_LAYOUT" val="a_f"/>
  <p:tag name="KSO_WM_SLIDE_LAYOUT_CNT" val="1_1"/>
  <p:tag name="KSO_WM_TEMPLATE_MASTER_TYPE" val="1"/>
  <p:tag name="KSO_WM_TEMPLATE_COLOR_TYPE" val="1"/>
</p:tagLst>
</file>

<file path=ppt/tags/tag256.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75_14*f*1"/>
  <p:tag name="KSO_WM_TEMPLATE_CATEGORY" val="custom"/>
  <p:tag name="KSO_WM_TEMPLATE_INDEX" val="20202675"/>
  <p:tag name="KSO_WM_UNIT_LAYERLEVEL" val="1"/>
  <p:tag name="KSO_WM_TAG_VERSION" val="1.0"/>
  <p:tag name="KSO_WM_BEAUTIFY_FLAG" val="#wm#"/>
  <p:tag name="KSO_WM_UNIT_SUBTYPE" val="a"/>
</p:tagLst>
</file>

<file path=ppt/tags/tag257.xml><?xml version="1.0" encoding="utf-8"?>
<p:tagLst xmlns:p="http://schemas.openxmlformats.org/presentationml/2006/main">
  <p:tag name="KSO_WM_SLIDE_ID" val="custom20202675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75"/>
  <p:tag name="KSO_WM_SLIDE_LAYOUT" val="a_f"/>
  <p:tag name="KSO_WM_SLIDE_LAYOUT_CNT" val="1_1"/>
  <p:tag name="KSO_WM_TEMPLATE_MASTER_TYPE" val="1"/>
  <p:tag name="KSO_WM_TEMPLATE_COLOR_TYPE" val="1"/>
</p:tagLst>
</file>

<file path=ppt/tags/tag258.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75_14*f*1"/>
  <p:tag name="KSO_WM_TEMPLATE_CATEGORY" val="custom"/>
  <p:tag name="KSO_WM_TEMPLATE_INDEX" val="20202675"/>
  <p:tag name="KSO_WM_UNIT_LAYERLEVEL" val="1"/>
  <p:tag name="KSO_WM_TAG_VERSION" val="1.0"/>
  <p:tag name="KSO_WM_BEAUTIFY_FLAG" val="#wm#"/>
  <p:tag name="KSO_WM_UNIT_SUBTYPE" val="a"/>
</p:tagLst>
</file>

<file path=ppt/tags/tag259.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75_14*f*1"/>
  <p:tag name="KSO_WM_TEMPLATE_CATEGORY" val="custom"/>
  <p:tag name="KSO_WM_TEMPLATE_INDEX" val="20202675"/>
  <p:tag name="KSO_WM_UNIT_LAYERLEVEL" val="1"/>
  <p:tag name="KSO_WM_TAG_VERSION" val="1.0"/>
  <p:tag name="KSO_WM_BEAUTIFY_FLAG" val="#wm#"/>
  <p:tag name="KSO_WM_UNIT_SUBTYPE" val="a"/>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SLIDE_ID" val="custom20202675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75"/>
  <p:tag name="KSO_WM_SLIDE_LAYOUT" val="a_f"/>
  <p:tag name="KSO_WM_SLIDE_LAYOUT_CNT" val="1_1"/>
  <p:tag name="KSO_WM_TEMPLATE_MASTER_TYPE" val="1"/>
  <p:tag name="KSO_WM_TEMPLATE_COLOR_TYPE"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75_7*e*1"/>
  <p:tag name="KSO_WM_TEMPLATE_CATEGORY" val="custom"/>
  <p:tag name="KSO_WM_TEMPLATE_INDEX" val="20202675"/>
  <p:tag name="KSO_WM_UNIT_LAYERLEVEL" val="1"/>
  <p:tag name="KSO_WM_TAG_VERSION" val="1.0"/>
  <p:tag name="KSO_WM_BEAUTIFY_FLAG" val="#wm#"/>
  <p:tag name="KSO_WM_UNIT_PRESET_TEXT" val="PART 01"/>
  <p:tag name="KSO_WM_UNIT_NOCLEAR" val="0"/>
  <p:tag name="KSO_WM_UNIT_VALUE" val="5"/>
  <p:tag name="KSO_WM_UNIT_TYPE" val="e"/>
  <p:tag name="KSO_WM_UNIT_INDEX"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75_7*a*1"/>
  <p:tag name="KSO_WM_TEMPLATE_CATEGORY" val="custom"/>
  <p:tag name="KSO_WM_TEMPLATE_INDEX" val="20202675"/>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263.xml><?xml version="1.0" encoding="utf-8"?>
<p:tagLst xmlns:p="http://schemas.openxmlformats.org/presentationml/2006/main">
  <p:tag name="REFSHAPE" val="306378508"/>
</p:tagLst>
</file>

<file path=ppt/tags/tag264.xml><?xml version="1.0" encoding="utf-8"?>
<p:tagLst xmlns:p="http://schemas.openxmlformats.org/presentationml/2006/main">
  <p:tag name="KSO_WM_SLIDE_ID" val="custom20202675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75"/>
  <p:tag name="KSO_WM_SLIDE_TYPE" val="sectionTitle"/>
  <p:tag name="KSO_WM_SLIDE_SUBTYPE" val="pureTxt"/>
  <p:tag name="KSO_WM_SLIDE_LAYOUT" val="a_b_e"/>
  <p:tag name="KSO_WM_SLIDE_LAYOUT_CNT" val="1_1_1"/>
</p:tagLst>
</file>

<file path=ppt/tags/tag265.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75_10*a*1"/>
  <p:tag name="KSO_WM_TEMPLATE_CATEGORY" val="custom"/>
  <p:tag name="KSO_WM_TEMPLATE_INDEX" val="20202675"/>
  <p:tag name="KSO_WM_UNIT_LAYERLEVEL" val="1"/>
  <p:tag name="KSO_WM_TAG_VERSION" val="1.0"/>
  <p:tag name="KSO_WM_BEAUTIFY_FLAG" val="#wm#"/>
  <p:tag name="KSO_WM_UNIT_ISNUMDGMTITLE" val="0"/>
</p:tagLst>
</file>

<file path=ppt/tags/tag266.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75_10*a*1"/>
  <p:tag name="KSO_WM_TEMPLATE_CATEGORY" val="custom"/>
  <p:tag name="KSO_WM_TEMPLATE_INDEX" val="20202675"/>
  <p:tag name="KSO_WM_UNIT_LAYERLEVEL" val="1"/>
  <p:tag name="KSO_WM_TAG_VERSION" val="1.0"/>
  <p:tag name="KSO_WM_BEAUTIFY_FLAG" val="#wm#"/>
  <p:tag name="KSO_WM_UNIT_ISNUMDGMTITLE" val="0"/>
</p:tagLst>
</file>

<file path=ppt/tags/tag267.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75_10*a*1"/>
  <p:tag name="KSO_WM_TEMPLATE_CATEGORY" val="custom"/>
  <p:tag name="KSO_WM_TEMPLATE_INDEX" val="20202675"/>
  <p:tag name="KSO_WM_UNIT_LAYERLEVEL" val="1"/>
  <p:tag name="KSO_WM_TAG_VERSION" val="1.0"/>
  <p:tag name="KSO_WM_BEAUTIFY_FLAG" val="#wm#"/>
  <p:tag name="KSO_WM_UNIT_ISNUMDGMTITLE" val="0"/>
</p:tagLst>
</file>

<file path=ppt/tags/tag268.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75_10*a*1"/>
  <p:tag name="KSO_WM_TEMPLATE_CATEGORY" val="custom"/>
  <p:tag name="KSO_WM_TEMPLATE_INDEX" val="20202675"/>
  <p:tag name="KSO_WM_UNIT_LAYERLEVEL" val="1"/>
  <p:tag name="KSO_WM_TAG_VERSION" val="1.0"/>
  <p:tag name="KSO_WM_BEAUTIFY_FLAG" val="#wm#"/>
  <p:tag name="KSO_WM_UNIT_ISNUMDGMTITLE" val="0"/>
</p:tagLst>
</file>

<file path=ppt/tags/tag269.xml><?xml version="1.0" encoding="utf-8"?>
<p:tagLst xmlns:p="http://schemas.openxmlformats.org/presentationml/2006/main">
  <p:tag name="KSO_WM_SLIDE_ID" val="custom20202675_10"/>
  <p:tag name="KSO_WM_TEMPLATE_SUBCATEGORY" val="0"/>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71.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75_12*f*1"/>
  <p:tag name="KSO_WM_TEMPLATE_CATEGORY" val="custom"/>
  <p:tag name="KSO_WM_TEMPLATE_INDEX" val="20202675"/>
  <p:tag name="KSO_WM_UNIT_LAYERLEVEL" val="1"/>
  <p:tag name="KSO_WM_TAG_VERSION" val="1.0"/>
  <p:tag name="KSO_WM_BEAUTIFY_FLAG" val="#wm#"/>
  <p:tag name="KSO_WM_UNIT_SUBTYPE" val="a"/>
</p:tagLst>
</file>

<file path=ppt/tags/tag272.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75_12*f*1"/>
  <p:tag name="KSO_WM_TEMPLATE_CATEGORY" val="custom"/>
  <p:tag name="KSO_WM_TEMPLATE_INDEX" val="20202675"/>
  <p:tag name="KSO_WM_UNIT_LAYERLEVEL" val="1"/>
  <p:tag name="KSO_WM_TAG_VERSION" val="1.0"/>
  <p:tag name="KSO_WM_BEAUTIFY_FLAG" val="#wm#"/>
  <p:tag name="KSO_WM_UNIT_SUBTYPE" val="a"/>
</p:tagLst>
</file>

<file path=ppt/tags/tag273.xml><?xml version="1.0" encoding="utf-8"?>
<p:tagLst xmlns:p="http://schemas.openxmlformats.org/presentationml/2006/main">
  <p:tag name="KSO_WM_SLIDE_ID" val="custom20202675_12"/>
  <p:tag name="KSO_WM_TEMPLATE_SUBCATEGORY" val="0"/>
  <p:tag name="KSO_WM_SLIDE_TYPE" val="text"/>
  <p:tag name="KSO_WM_SLIDE_SUBTYPE" val="picTxt"/>
  <p:tag name="KSO_WM_SLIDE_ITEM_CNT" val="0"/>
  <p:tag name="KSO_WM_SLIDE_INDEX" val="12"/>
  <p:tag name="KSO_WM_SLIDE_SIZE" val="866*448"/>
  <p:tag name="KSO_WM_SLIDE_POSITION" val="46*38"/>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74.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75.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75_12*f*1"/>
  <p:tag name="KSO_WM_TEMPLATE_CATEGORY" val="custom"/>
  <p:tag name="KSO_WM_TEMPLATE_INDEX" val="20202675"/>
  <p:tag name="KSO_WM_UNIT_LAYERLEVEL" val="1"/>
  <p:tag name="KSO_WM_TAG_VERSION" val="1.0"/>
  <p:tag name="KSO_WM_BEAUTIFY_FLAG" val="#wm#"/>
  <p:tag name="KSO_WM_UNIT_SUBTYPE" val="a"/>
</p:tagLst>
</file>

<file path=ppt/tags/tag276.xml><?xml version="1.0" encoding="utf-8"?>
<p:tagLst xmlns:p="http://schemas.openxmlformats.org/presentationml/2006/main">
  <p:tag name="KSO_WM_SLIDE_ID" val="custom20202675_12"/>
  <p:tag name="KSO_WM_TEMPLATE_SUBCATEGORY" val="0"/>
  <p:tag name="KSO_WM_SLIDE_TYPE" val="text"/>
  <p:tag name="KSO_WM_SLIDE_SUBTYPE" val="picTxt"/>
  <p:tag name="KSO_WM_SLIDE_ITEM_CNT" val="0"/>
  <p:tag name="KSO_WM_SLIDE_INDEX" val="12"/>
  <p:tag name="KSO_WM_SLIDE_SIZE" val="866*448"/>
  <p:tag name="KSO_WM_SLIDE_POSITION" val="46*38"/>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77.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78.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75_12*f*1"/>
  <p:tag name="KSO_WM_TEMPLATE_CATEGORY" val="custom"/>
  <p:tag name="KSO_WM_TEMPLATE_INDEX" val="20202675"/>
  <p:tag name="KSO_WM_UNIT_LAYERLEVEL" val="1"/>
  <p:tag name="KSO_WM_TAG_VERSION" val="1.0"/>
  <p:tag name="KSO_WM_BEAUTIFY_FLAG" val="#wm#"/>
  <p:tag name="KSO_WM_UNIT_SUBTYPE" val="a"/>
</p:tagLst>
</file>

<file path=ppt/tags/tag279.xml><?xml version="1.0" encoding="utf-8"?>
<p:tagLst xmlns:p="http://schemas.openxmlformats.org/presentationml/2006/main">
  <p:tag name="KSO_WM_SLIDE_ID" val="custom20202675_12"/>
  <p:tag name="KSO_WM_TEMPLATE_SUBCATEGORY" val="0"/>
  <p:tag name="KSO_WM_SLIDE_TYPE" val="text"/>
  <p:tag name="KSO_WM_SLIDE_SUBTYPE" val="picTxt"/>
  <p:tag name="KSO_WM_SLIDE_ITEM_CNT" val="0"/>
  <p:tag name="KSO_WM_SLIDE_INDEX" val="12"/>
  <p:tag name="KSO_WM_SLIDE_SIZE" val="866*448"/>
  <p:tag name="KSO_WM_SLIDE_POSITION" val="46*38"/>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81.xml><?xml version="1.0" encoding="utf-8"?>
<p:tagLst xmlns:p="http://schemas.openxmlformats.org/presentationml/2006/main">
  <p:tag name="KSO_WM_SLIDE_ID" val="custom20202675_10"/>
  <p:tag name="KSO_WM_TEMPLATE_SUBCATEGORY" val="0"/>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82.xml><?xml version="1.0" encoding="utf-8"?>
<p:tagLst xmlns:p="http://schemas.openxmlformats.org/presentationml/2006/main">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675_10*f*1"/>
  <p:tag name="KSO_WM_TEMPLATE_CATEGORY" val="custom"/>
  <p:tag name="KSO_WM_TEMPLATE_INDEX" val="20202675"/>
  <p:tag name="KSO_WM_UNIT_LAYERLEVEL" val="1"/>
  <p:tag name="KSO_WM_TAG_VERSION" val="1.0"/>
  <p:tag name="KSO_WM_BEAUTIFY_FLAG" val="#wm#"/>
  <p:tag name="KSO_WM_UNIT_SUBTYPE" val="a"/>
</p:tagLst>
</file>

<file path=ppt/tags/tag283.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84.xml><?xml version="1.0" encoding="utf-8"?>
<p:tagLst xmlns:p="http://schemas.openxmlformats.org/presentationml/2006/main">
  <p:tag name="KSO_WM_SLIDE_ID" val="custom20202675_10"/>
  <p:tag name="KSO_WM_TEMPLATE_SUBCATEGORY" val="0"/>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85.xml><?xml version="1.0" encoding="utf-8"?>
<p:tagLst xmlns:p="http://schemas.openxmlformats.org/presentationml/2006/main">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675_10*f*1"/>
  <p:tag name="KSO_WM_TEMPLATE_CATEGORY" val="custom"/>
  <p:tag name="KSO_WM_TEMPLATE_INDEX" val="20202675"/>
  <p:tag name="KSO_WM_UNIT_LAYERLEVEL" val="1"/>
  <p:tag name="KSO_WM_TAG_VERSION" val="1.0"/>
  <p:tag name="KSO_WM_BEAUTIFY_FLAG" val="#wm#"/>
  <p:tag name="KSO_WM_UNIT_SUBTYPE" val="a"/>
</p:tagLst>
</file>

<file path=ppt/tags/tag286.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87.xml><?xml version="1.0" encoding="utf-8"?>
<p:tagLst xmlns:p="http://schemas.openxmlformats.org/presentationml/2006/main">
  <p:tag name="KSO_WM_SLIDE_ID" val="custom20202675_10"/>
  <p:tag name="KSO_WM_TEMPLATE_SUBCATEGORY" val="0"/>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88.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89.xml><?xml version="1.0" encoding="utf-8"?>
<p:tagLst xmlns:p="http://schemas.openxmlformats.org/presentationml/2006/main">
  <p:tag name="KSO_WM_SLIDE_ID" val="custom20202675_10"/>
  <p:tag name="KSO_WM_TEMPLATE_SUBCATEGORY" val="0"/>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91.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75_12*f*1"/>
  <p:tag name="KSO_WM_TEMPLATE_CATEGORY" val="custom"/>
  <p:tag name="KSO_WM_TEMPLATE_INDEX" val="20202675"/>
  <p:tag name="KSO_WM_UNIT_LAYERLEVEL" val="1"/>
  <p:tag name="KSO_WM_TAG_VERSION" val="1.0"/>
  <p:tag name="KSO_WM_BEAUTIFY_FLAG" val="#wm#"/>
  <p:tag name="KSO_WM_UNIT_SUBTYPE" val="a"/>
</p:tagLst>
</file>

<file path=ppt/tags/tag292.xml><?xml version="1.0" encoding="utf-8"?>
<p:tagLst xmlns:p="http://schemas.openxmlformats.org/presentationml/2006/main">
  <p:tag name="KSO_WM_SLIDE_ID" val="custom20202675_12"/>
  <p:tag name="KSO_WM_TEMPLATE_SUBCATEGORY" val="0"/>
  <p:tag name="KSO_WM_SLIDE_TYPE" val="text"/>
  <p:tag name="KSO_WM_SLIDE_SUBTYPE" val="picTxt"/>
  <p:tag name="KSO_WM_SLIDE_ITEM_CNT" val="0"/>
  <p:tag name="KSO_WM_SLIDE_INDEX" val="12"/>
  <p:tag name="KSO_WM_SLIDE_SIZE" val="866*448"/>
  <p:tag name="KSO_WM_SLIDE_POSITION" val="46*38"/>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93.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94.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75_12*f*1"/>
  <p:tag name="KSO_WM_TEMPLATE_CATEGORY" val="custom"/>
  <p:tag name="KSO_WM_TEMPLATE_INDEX" val="20202675"/>
  <p:tag name="KSO_WM_UNIT_LAYERLEVEL" val="1"/>
  <p:tag name="KSO_WM_TAG_VERSION" val="1.0"/>
  <p:tag name="KSO_WM_BEAUTIFY_FLAG" val="#wm#"/>
  <p:tag name="KSO_WM_UNIT_SUBTYPE" val="a"/>
</p:tagLst>
</file>

<file path=ppt/tags/tag295.xml><?xml version="1.0" encoding="utf-8"?>
<p:tagLst xmlns:p="http://schemas.openxmlformats.org/presentationml/2006/main">
  <p:tag name="KSO_WM_SLIDE_ID" val="custom20202675_12"/>
  <p:tag name="KSO_WM_TEMPLATE_SUBCATEGORY" val="0"/>
  <p:tag name="KSO_WM_SLIDE_TYPE" val="text"/>
  <p:tag name="KSO_WM_SLIDE_SUBTYPE" val="picTxt"/>
  <p:tag name="KSO_WM_SLIDE_ITEM_CNT" val="0"/>
  <p:tag name="KSO_WM_SLIDE_INDEX" val="12"/>
  <p:tag name="KSO_WM_SLIDE_SIZE" val="866*448"/>
  <p:tag name="KSO_WM_SLIDE_POSITION" val="46*38"/>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296.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297.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75_12*f*1"/>
  <p:tag name="KSO_WM_TEMPLATE_CATEGORY" val="custom"/>
  <p:tag name="KSO_WM_TEMPLATE_INDEX" val="20202675"/>
  <p:tag name="KSO_WM_UNIT_LAYERLEVEL" val="1"/>
  <p:tag name="KSO_WM_TAG_VERSION" val="1.0"/>
  <p:tag name="KSO_WM_BEAUTIFY_FLAG" val="#wm#"/>
  <p:tag name="KSO_WM_UNIT_SUBTYPE" val="a"/>
</p:tagLst>
</file>

<file path=ppt/tags/tag298.xml><?xml version="1.0" encoding="utf-8"?>
<p:tagLst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159"/>
  <p:tag name="KSO_WM_UNIT_HIGHLIGHT" val="0"/>
  <p:tag name="KSO_WM_UNIT_COMPATIBLE" val="0"/>
  <p:tag name="KSO_WM_UNIT_DIAGRAM_ISNUMVISUAL" val="0"/>
  <p:tag name="KSO_WM_UNIT_DIAGRAM_ISREFERUNIT" val="0"/>
  <p:tag name="KSO_WM_UNIT_TYPE" val="f"/>
  <p:tag name="KSO_WM_UNIT_INDEX" val="1"/>
  <p:tag name="KSO_WM_UNIT_ID" val="custom20202675_12*f*1"/>
  <p:tag name="KSO_WM_TEMPLATE_CATEGORY" val="custom"/>
  <p:tag name="KSO_WM_TEMPLATE_INDEX" val="20202675"/>
  <p:tag name="KSO_WM_UNIT_LAYERLEVEL" val="1"/>
  <p:tag name="KSO_WM_TAG_VERSION" val="1.0"/>
  <p:tag name="KSO_WM_BEAUTIFY_FLAG" val="#wm#"/>
  <p:tag name="KSO_WM_UNIT_SUBTYPE" val="a"/>
</p:tagLst>
</file>

<file path=ppt/tags/tag299.xml><?xml version="1.0" encoding="utf-8"?>
<p:tagLst xmlns:p="http://schemas.openxmlformats.org/presentationml/2006/main">
  <p:tag name="KSO_WM_SLIDE_ID" val="custom20202675_12"/>
  <p:tag name="KSO_WM_TEMPLATE_SUBCATEGORY" val="0"/>
  <p:tag name="KSO_WM_SLIDE_TYPE" val="text"/>
  <p:tag name="KSO_WM_SLIDE_SUBTYPE" val="picTxt"/>
  <p:tag name="KSO_WM_SLIDE_ITEM_CNT" val="0"/>
  <p:tag name="KSO_WM_SLIDE_INDEX" val="12"/>
  <p:tag name="KSO_WM_SLIDE_SIZE" val="866*448"/>
  <p:tag name="KSO_WM_SLIDE_POSITION" val="46*38"/>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75_12*a*1"/>
  <p:tag name="KSO_WM_TEMPLATE_CATEGORY" val="custom"/>
  <p:tag name="KSO_WM_TEMPLATE_INDEX" val="20202675"/>
  <p:tag name="KSO_WM_UNIT_LAYERLEVEL" val="1"/>
  <p:tag name="KSO_WM_TAG_VERSION" val="1.0"/>
  <p:tag name="KSO_WM_BEAUTIFY_FLAG" val="#wm#"/>
  <p:tag name="KSO_WM_UNIT_ISNUMDGMTITLE" val="0"/>
</p:tagLst>
</file>

<file path=ppt/tags/tag301.xml><?xml version="1.0" encoding="utf-8"?>
<p:tagLst xmlns:p="http://schemas.openxmlformats.org/presentationml/2006/main">
  <p:tag name="KSO_WM_SLIDE_ID" val="custom20202675_10"/>
  <p:tag name="KSO_WM_TEMPLATE_SUBCATEGORY" val="0"/>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75_7*e*1"/>
  <p:tag name="KSO_WM_TEMPLATE_CATEGORY" val="custom"/>
  <p:tag name="KSO_WM_TEMPLATE_INDEX" val="20202675"/>
  <p:tag name="KSO_WM_UNIT_LAYERLEVEL" val="1"/>
  <p:tag name="KSO_WM_TAG_VERSION" val="1.0"/>
  <p:tag name="KSO_WM_BEAUTIFY_FLAG" val="#wm#"/>
  <p:tag name="KSO_WM_UNIT_PRESET_TEXT" val="PART 01"/>
  <p:tag name="KSO_WM_UNIT_NOCLEAR" val="0"/>
  <p:tag name="KSO_WM_UNIT_VALUE" val="5"/>
  <p:tag name="KSO_WM_UNIT_TYPE" val="e"/>
  <p:tag name="KSO_WM_UNIT_INDEX"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75_7*a*1"/>
  <p:tag name="KSO_WM_TEMPLATE_CATEGORY" val="custom"/>
  <p:tag name="KSO_WM_TEMPLATE_INDEX" val="20202675"/>
  <p:tag name="KSO_WM_UNIT_LAYERLEVEL" val="1"/>
  <p:tag name="KSO_WM_TAG_VERSION" val="1.0"/>
  <p:tag name="KSO_WM_BEAUTIFY_FLAG" val="#wm#"/>
  <p:tag name="KSO_WM_UNIT_ISCONTENTSTITLE" val="0"/>
  <p:tag name="KSO_WM_UNIT_PRESET_TEXT" val="单击此处添加标题"/>
  <p:tag name="KSO_WM_UNIT_NOCLEAR" val="0"/>
  <p:tag name="KSO_WM_UNIT_VALUE" val="10"/>
  <p:tag name="KSO_WM_UNIT_TYPE" val="a"/>
  <p:tag name="KSO_WM_UNIT_INDEX" val="1"/>
  <p:tag name="KSO_WM_UNIT_ISNUMDGMTITLE" val="0"/>
</p:tagLst>
</file>

<file path=ppt/tags/tag304.xml><?xml version="1.0" encoding="utf-8"?>
<p:tagLst xmlns:p="http://schemas.openxmlformats.org/presentationml/2006/main">
  <p:tag name="REFSHAPE" val="306378508"/>
</p:tagLst>
</file>

<file path=ppt/tags/tag305.xml><?xml version="1.0" encoding="utf-8"?>
<p:tagLst xmlns:p="http://schemas.openxmlformats.org/presentationml/2006/main">
  <p:tag name="KSO_WM_SLIDE_ID" val="custom20202675_7"/>
  <p:tag name="KSO_WM_TEMPLATE_SUBCATEGORY" val="0"/>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2675"/>
  <p:tag name="KSO_WM_SLIDE_TYPE" val="sectionTitle"/>
  <p:tag name="KSO_WM_SLIDE_SUBTYPE" val="pureTxt"/>
  <p:tag name="KSO_WM_SLIDE_LAYOUT" val="a_b_e"/>
  <p:tag name="KSO_WM_SLIDE_LAYOUT_CNT" val="1_1_1"/>
</p:tagLst>
</file>

<file path=ppt/tags/tag306.xml><?xml version="1.0" encoding="utf-8"?>
<p:tagLst xmlns:p="http://schemas.openxmlformats.org/presentationml/2006/main">
  <p:tag name="KSO_WM_SLIDE_ID" val="custom20202675_10"/>
  <p:tag name="KSO_WM_TEMPLATE_SUBCATEGORY" val="0"/>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675"/>
  <p:tag name="KSO_WM_SLIDE_LAYOUT" val="a_d_f"/>
  <p:tag name="KSO_WM_SLIDE_LAYOUT_CNT" val="1_1_1"/>
  <p:tag name="KSO_WM_TEMPLATE_MASTER_TYPE" val="1"/>
  <p:tag name="KSO_WM_TEMPLATE_COLOR_TYPE"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675_15*a*1"/>
  <p:tag name="KSO_WM_TEMPLATE_CATEGORY" val="custom"/>
  <p:tag name="KSO_WM_TEMPLATE_INDEX" val="20202675"/>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THANKS"/>
  <p:tag name="KSO_WM_UNIT_ISNUMDGMTITLE" val="0"/>
</p:tagLst>
</file>

<file path=ppt/tags/tag308.xml><?xml version="1.0" encoding="utf-8"?>
<p:tagLst xmlns:p="http://schemas.openxmlformats.org/presentationml/2006/main">
  <p:tag name="REFSHAPE" val="306378508"/>
</p:tagLst>
</file>

<file path=ppt/tags/tag309.xml><?xml version="1.0" encoding="utf-8"?>
<p:tagLst xmlns:p="http://schemas.openxmlformats.org/presentationml/2006/main">
  <p:tag name="KSO_WM_SLIDE_ID" val="custom20202675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75"/>
  <p:tag name="KSO_WM_SLIDE_TYPE" val="endPage"/>
  <p:tag name="KSO_WM_SLIDE_SUBTYPE" val="pureTxt"/>
  <p:tag name="KSO_WM_SLIDE_LAYOUT" val="a_b"/>
  <p:tag name="KSO_WM_SLIDE_LAYOUT_CNT" val="1_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78">
      <a:dk1>
        <a:sysClr val="windowText" lastClr="000000"/>
      </a:dk1>
      <a:lt1>
        <a:sysClr val="window" lastClr="FFFFFF"/>
      </a:lt1>
      <a:dk2>
        <a:srgbClr val="6E7397"/>
      </a:dk2>
      <a:lt2>
        <a:srgbClr val="EDEEF7"/>
      </a:lt2>
      <a:accent1>
        <a:srgbClr val="313869"/>
      </a:accent1>
      <a:accent2>
        <a:srgbClr val="355578"/>
      </a:accent2>
      <a:accent3>
        <a:srgbClr val="387187"/>
      </a:accent3>
      <a:accent4>
        <a:srgbClr val="3C8E95"/>
      </a:accent4>
      <a:accent5>
        <a:srgbClr val="3FAAA4"/>
      </a:accent5>
      <a:accent6>
        <a:srgbClr val="43C7B3"/>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6173</Words>
  <Application>WPS 演示</Application>
  <PresentationFormat>宽屏</PresentationFormat>
  <Paragraphs>320</Paragraphs>
  <Slides>26</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26</vt:i4>
      </vt:variant>
    </vt:vector>
  </HeadingPairs>
  <TitlesOfParts>
    <vt:vector size="36" baseType="lpstr">
      <vt:lpstr>Arial</vt:lpstr>
      <vt:lpstr>宋体</vt:lpstr>
      <vt:lpstr>Wingdings</vt:lpstr>
      <vt:lpstr>微软雅黑</vt:lpstr>
      <vt:lpstr>汉仪旗黑-85S</vt:lpstr>
      <vt:lpstr>Arial Unicode MS</vt:lpstr>
      <vt:lpstr>黑体</vt:lpstr>
      <vt:lpstr>Calibri</vt:lpstr>
      <vt:lpstr>Office 主题</vt:lpstr>
      <vt:lpstr>1_Office 主题​​</vt:lpstr>
      <vt:lpstr>Vehicle License Plate Recognition </vt:lpstr>
      <vt:lpstr>PowerPoint 演示文稿</vt:lpstr>
      <vt:lpstr>Introduction</vt:lpstr>
      <vt:lpstr>Vehicle License Plate Recognition (VLPR)</vt:lpstr>
      <vt:lpstr>Vehicle License Plate Recognition (VLPR)</vt:lpstr>
      <vt:lpstr>  Modules          Related </vt:lpstr>
      <vt:lpstr>WHAT WE USE</vt:lpstr>
      <vt:lpstr>PowerPoint 演示文稿</vt:lpstr>
      <vt:lpstr>PowerPoint 演示文稿</vt:lpstr>
      <vt:lpstr>PowerPoint 演示文稿</vt:lpstr>
      <vt:lpstr> Code  Explanation </vt:lpstr>
      <vt:lpstr>License Plate Positioning</vt:lpstr>
      <vt:lpstr>License Plate Positioning</vt:lpstr>
      <vt:lpstr>License Plate Positioning</vt:lpstr>
      <vt:lpstr>License Plate Positioning</vt:lpstr>
      <vt:lpstr>PowerPoint 演示文稿</vt:lpstr>
      <vt:lpstr>PowerPoint 演示文稿</vt:lpstr>
      <vt:lpstr>PowerPoint 演示文稿</vt:lpstr>
      <vt:lpstr>PowerPoint 演示文稿</vt:lpstr>
      <vt:lpstr>License Plate Positioning</vt:lpstr>
      <vt:lpstr>Character Segmentation</vt:lpstr>
      <vt:lpstr>Character Recognition</vt:lpstr>
      <vt:lpstr>PowerPoint 演示文稿</vt:lpstr>
      <vt:lpstr>Result </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 J</dc:creator>
  <cp:lastModifiedBy>mask</cp:lastModifiedBy>
  <cp:revision>8</cp:revision>
  <dcterms:created xsi:type="dcterms:W3CDTF">2022-05-20T04:45:00Z</dcterms:created>
  <dcterms:modified xsi:type="dcterms:W3CDTF">2022-05-24T06:39:00Z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